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1" r:id="rId1"/>
  </p:sldMasterIdLst>
  <p:sldIdLst>
    <p:sldId id="256" r:id="rId2"/>
    <p:sldId id="265" r:id="rId3"/>
    <p:sldId id="257" r:id="rId4"/>
    <p:sldId id="266" r:id="rId5"/>
    <p:sldId id="272" r:id="rId6"/>
    <p:sldId id="267" r:id="rId7"/>
    <p:sldId id="270" r:id="rId8"/>
    <p:sldId id="268" r:id="rId9"/>
    <p:sldId id="271" r:id="rId10"/>
    <p:sldId id="274" r:id="rId11"/>
    <p:sldId id="27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427BCE"/>
    <a:srgbClr val="338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8D57F-00AE-4784-ACD6-ADBBE455096A}" type="doc">
      <dgm:prSet loTypeId="urn:microsoft.com/office/officeart/2005/8/layout/chevron2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981BF37B-0114-463C-89C3-7768FF350BEA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31DCE144-E057-48DC-A75D-9D356B2C4B0D}" type="parTrans" cxnId="{596AD68D-29D8-480D-A345-056F8E0DFDF6}">
      <dgm:prSet/>
      <dgm:spPr/>
      <dgm:t>
        <a:bodyPr/>
        <a:lstStyle/>
        <a:p>
          <a:endParaRPr lang="ru-RU"/>
        </a:p>
      </dgm:t>
    </dgm:pt>
    <dgm:pt modelId="{043F2B5C-C0B8-4608-8DAB-0B3D388D01D1}" type="sibTrans" cxnId="{596AD68D-29D8-480D-A345-056F8E0DFDF6}">
      <dgm:prSet/>
      <dgm:spPr/>
      <dgm:t>
        <a:bodyPr/>
        <a:lstStyle/>
        <a:p>
          <a:endParaRPr lang="ru-RU"/>
        </a:p>
      </dgm:t>
    </dgm:pt>
    <dgm:pt modelId="{B8FB725C-B9FB-4023-8FCA-0E3D5B04871F}">
      <dgm:prSet phldrT="[Текст]"/>
      <dgm:spPr/>
      <dgm:t>
        <a:bodyPr/>
        <a:lstStyle/>
        <a:p>
          <a:r>
            <a:rPr lang="ru-RU" dirty="0" smtClean="0"/>
            <a:t>Создан при АНОО ВО «Институт социального образования»</a:t>
          </a:r>
          <a:endParaRPr lang="ru-RU" dirty="0"/>
        </a:p>
      </dgm:t>
    </dgm:pt>
    <dgm:pt modelId="{F6D077F7-0E3F-4FF2-873D-0D882447AA94}" type="parTrans" cxnId="{47A0D0D5-014A-4311-8C14-C49ADB46D156}">
      <dgm:prSet/>
      <dgm:spPr/>
      <dgm:t>
        <a:bodyPr/>
        <a:lstStyle/>
        <a:p>
          <a:endParaRPr lang="ru-RU"/>
        </a:p>
      </dgm:t>
    </dgm:pt>
    <dgm:pt modelId="{6924A349-4A62-45E5-9939-88489D68C404}" type="sibTrans" cxnId="{47A0D0D5-014A-4311-8C14-C49ADB46D156}">
      <dgm:prSet/>
      <dgm:spPr/>
      <dgm:t>
        <a:bodyPr/>
        <a:lstStyle/>
        <a:p>
          <a:endParaRPr lang="ru-RU"/>
        </a:p>
      </dgm:t>
    </dgm:pt>
    <dgm:pt modelId="{B3E53672-D9FB-4441-8ECD-2CEA7193F683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547295E2-BE12-42F7-8D06-1C3AD2276D8E}" type="parTrans" cxnId="{468DBE07-D8F9-425D-AB22-DFBE4E1ADF00}">
      <dgm:prSet/>
      <dgm:spPr/>
      <dgm:t>
        <a:bodyPr/>
        <a:lstStyle/>
        <a:p>
          <a:endParaRPr lang="ru-RU"/>
        </a:p>
      </dgm:t>
    </dgm:pt>
    <dgm:pt modelId="{014F3207-4396-4FAC-A723-B3B2D1C108A9}" type="sibTrans" cxnId="{468DBE07-D8F9-425D-AB22-DFBE4E1ADF00}">
      <dgm:prSet/>
      <dgm:spPr/>
      <dgm:t>
        <a:bodyPr/>
        <a:lstStyle/>
        <a:p>
          <a:endParaRPr lang="ru-RU"/>
        </a:p>
      </dgm:t>
    </dgm:pt>
    <dgm:pt modelId="{2265CB2C-9D86-4B75-AF62-B0C588AFB4E3}">
      <dgm:prSet phldrT="[Текст]"/>
      <dgm:spPr/>
      <dgm:t>
        <a:bodyPr/>
        <a:lstStyle/>
        <a:p>
          <a:r>
            <a:rPr lang="ru-RU" dirty="0" smtClean="0"/>
            <a:t>Действует с 18.01.2019 г. в соответствии с Положением </a:t>
          </a:r>
          <a:endParaRPr lang="ru-RU" dirty="0"/>
        </a:p>
      </dgm:t>
    </dgm:pt>
    <dgm:pt modelId="{70016996-C050-4547-86A0-A03583037BAA}" type="parTrans" cxnId="{F2DB16D8-EBC4-4657-B5ED-CFCBE3F942EA}">
      <dgm:prSet/>
      <dgm:spPr/>
      <dgm:t>
        <a:bodyPr/>
        <a:lstStyle/>
        <a:p>
          <a:endParaRPr lang="ru-RU"/>
        </a:p>
      </dgm:t>
    </dgm:pt>
    <dgm:pt modelId="{63F2AD4C-648B-4881-9A40-1CE7E02312BF}" type="sibTrans" cxnId="{F2DB16D8-EBC4-4657-B5ED-CFCBE3F942EA}">
      <dgm:prSet/>
      <dgm:spPr/>
      <dgm:t>
        <a:bodyPr/>
        <a:lstStyle/>
        <a:p>
          <a:endParaRPr lang="ru-RU"/>
        </a:p>
      </dgm:t>
    </dgm:pt>
    <dgm:pt modelId="{EC30B762-7121-4A9D-9368-964960C5FCB8}">
      <dgm:prSet phldrT="[Текст]"/>
      <dgm:spPr/>
      <dgm:t>
        <a:bodyPr/>
        <a:lstStyle/>
        <a:p>
          <a:r>
            <a:rPr lang="ru-RU" dirty="0" smtClean="0"/>
            <a:t> </a:t>
          </a:r>
          <a:endParaRPr lang="ru-RU" dirty="0"/>
        </a:p>
      </dgm:t>
    </dgm:pt>
    <dgm:pt modelId="{6C2AB560-C1D4-485D-A2A3-E0B13E9BD1C5}" type="parTrans" cxnId="{1881A428-B5AB-4ED7-B3DC-BB7DD97F1D51}">
      <dgm:prSet/>
      <dgm:spPr/>
      <dgm:t>
        <a:bodyPr/>
        <a:lstStyle/>
        <a:p>
          <a:endParaRPr lang="ru-RU"/>
        </a:p>
      </dgm:t>
    </dgm:pt>
    <dgm:pt modelId="{92B27F98-FAC5-4C2E-9099-7EEC4C46AC95}" type="sibTrans" cxnId="{1881A428-B5AB-4ED7-B3DC-BB7DD97F1D51}">
      <dgm:prSet/>
      <dgm:spPr/>
      <dgm:t>
        <a:bodyPr/>
        <a:lstStyle/>
        <a:p>
          <a:endParaRPr lang="ru-RU"/>
        </a:p>
      </dgm:t>
    </dgm:pt>
    <dgm:pt modelId="{B20C0A73-642D-4889-AED8-34A31798B32B}">
      <dgm:prSet phldrT="[Текст]"/>
      <dgm:spPr/>
      <dgm:t>
        <a:bodyPr/>
        <a:lstStyle/>
        <a:p>
          <a:r>
            <a:rPr lang="ru-RU" dirty="0" smtClean="0"/>
            <a:t>Наделен полномочиями решением межведомственного координационного совета при Правительстве Воронежской области по вопросам развития трудовых ресурсов и обеспечения экономики в квалифицированных кадрах</a:t>
          </a:r>
          <a:endParaRPr lang="ru-RU" dirty="0"/>
        </a:p>
      </dgm:t>
    </dgm:pt>
    <dgm:pt modelId="{A5C920BE-3177-4C61-B2B5-273FDC856ABC}" type="parTrans" cxnId="{3750CE40-4E00-47E7-BCF3-E36A45AC5E5F}">
      <dgm:prSet/>
      <dgm:spPr/>
      <dgm:t>
        <a:bodyPr/>
        <a:lstStyle/>
        <a:p>
          <a:endParaRPr lang="ru-RU"/>
        </a:p>
      </dgm:t>
    </dgm:pt>
    <dgm:pt modelId="{6160631D-2648-4D02-A4E7-B7CCB741507D}" type="sibTrans" cxnId="{3750CE40-4E00-47E7-BCF3-E36A45AC5E5F}">
      <dgm:prSet/>
      <dgm:spPr/>
      <dgm:t>
        <a:bodyPr/>
        <a:lstStyle/>
        <a:p>
          <a:endParaRPr lang="ru-RU"/>
        </a:p>
      </dgm:t>
    </dgm:pt>
    <dgm:pt modelId="{C04DAE3A-60DE-45B8-9652-203C7EABC5D4}" type="pres">
      <dgm:prSet presAssocID="{A0D8D57F-00AE-4784-ACD6-ADBBE455096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90AE131-A03A-49A6-83F2-4DB7CEADFC1B}" type="pres">
      <dgm:prSet presAssocID="{981BF37B-0114-463C-89C3-7768FF350BEA}" presName="composite" presStyleCnt="0"/>
      <dgm:spPr/>
    </dgm:pt>
    <dgm:pt modelId="{78F97CEB-4722-4B3A-BBEF-EB383579A2DA}" type="pres">
      <dgm:prSet presAssocID="{981BF37B-0114-463C-89C3-7768FF350BE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85E132-B974-40ED-A672-4C031A8275A7}" type="pres">
      <dgm:prSet presAssocID="{981BF37B-0114-463C-89C3-7768FF350BEA}" presName="descendantText" presStyleLbl="alignAcc1" presStyleIdx="0" presStyleCnt="3" custLinFactNeighborX="1426" custLinFactNeighborY="-27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FCFAB3-7F76-4317-A52B-49CAFDE08043}" type="pres">
      <dgm:prSet presAssocID="{043F2B5C-C0B8-4608-8DAB-0B3D388D01D1}" presName="sp" presStyleCnt="0"/>
      <dgm:spPr/>
    </dgm:pt>
    <dgm:pt modelId="{5866F3FB-EE1C-4AC7-9C36-8627A6ECF9D7}" type="pres">
      <dgm:prSet presAssocID="{B3E53672-D9FB-4441-8ECD-2CEA7193F683}" presName="composite" presStyleCnt="0"/>
      <dgm:spPr/>
    </dgm:pt>
    <dgm:pt modelId="{C6C053BC-50BB-4B10-9F13-55CAFD9B4434}" type="pres">
      <dgm:prSet presAssocID="{B3E53672-D9FB-4441-8ECD-2CEA7193F68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7A3A47-E5D2-4913-83DA-10CE365CFD36}" type="pres">
      <dgm:prSet presAssocID="{B3E53672-D9FB-4441-8ECD-2CEA7193F68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12D171-433F-44BC-81C9-E578B8BAF7FC}" type="pres">
      <dgm:prSet presAssocID="{014F3207-4396-4FAC-A723-B3B2D1C108A9}" presName="sp" presStyleCnt="0"/>
      <dgm:spPr/>
    </dgm:pt>
    <dgm:pt modelId="{FA21721D-BA30-427C-9E37-E0A6EA8614BA}" type="pres">
      <dgm:prSet presAssocID="{EC30B762-7121-4A9D-9368-964960C5FCB8}" presName="composite" presStyleCnt="0"/>
      <dgm:spPr/>
    </dgm:pt>
    <dgm:pt modelId="{958B3CE7-9308-4718-9BA2-39EBB8B2E7AA}" type="pres">
      <dgm:prSet presAssocID="{EC30B762-7121-4A9D-9368-964960C5FCB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045AA1-92A9-4BBF-988D-43BAB4A03D2C}" type="pres">
      <dgm:prSet presAssocID="{EC30B762-7121-4A9D-9368-964960C5FCB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750CE40-4E00-47E7-BCF3-E36A45AC5E5F}" srcId="{EC30B762-7121-4A9D-9368-964960C5FCB8}" destId="{B20C0A73-642D-4889-AED8-34A31798B32B}" srcOrd="0" destOrd="0" parTransId="{A5C920BE-3177-4C61-B2B5-273FDC856ABC}" sibTransId="{6160631D-2648-4D02-A4E7-B7CCB741507D}"/>
    <dgm:cxn modelId="{6B103E93-055B-42F1-AB4B-A38779640FB9}" type="presOf" srcId="{B20C0A73-642D-4889-AED8-34A31798B32B}" destId="{6C045AA1-92A9-4BBF-988D-43BAB4A03D2C}" srcOrd="0" destOrd="0" presId="urn:microsoft.com/office/officeart/2005/8/layout/chevron2"/>
    <dgm:cxn modelId="{B4BAA7B8-A26D-4281-9428-DDD3179C9AAB}" type="presOf" srcId="{B3E53672-D9FB-4441-8ECD-2CEA7193F683}" destId="{C6C053BC-50BB-4B10-9F13-55CAFD9B4434}" srcOrd="0" destOrd="0" presId="urn:microsoft.com/office/officeart/2005/8/layout/chevron2"/>
    <dgm:cxn modelId="{F2DB16D8-EBC4-4657-B5ED-CFCBE3F942EA}" srcId="{B3E53672-D9FB-4441-8ECD-2CEA7193F683}" destId="{2265CB2C-9D86-4B75-AF62-B0C588AFB4E3}" srcOrd="0" destOrd="0" parTransId="{70016996-C050-4547-86A0-A03583037BAA}" sibTransId="{63F2AD4C-648B-4881-9A40-1CE7E02312BF}"/>
    <dgm:cxn modelId="{9ECE2439-708C-49B5-B56B-621F75EC06DB}" type="presOf" srcId="{A0D8D57F-00AE-4784-ACD6-ADBBE455096A}" destId="{C04DAE3A-60DE-45B8-9652-203C7EABC5D4}" srcOrd="0" destOrd="0" presId="urn:microsoft.com/office/officeart/2005/8/layout/chevron2"/>
    <dgm:cxn modelId="{468DBE07-D8F9-425D-AB22-DFBE4E1ADF00}" srcId="{A0D8D57F-00AE-4784-ACD6-ADBBE455096A}" destId="{B3E53672-D9FB-4441-8ECD-2CEA7193F683}" srcOrd="1" destOrd="0" parTransId="{547295E2-BE12-42F7-8D06-1C3AD2276D8E}" sibTransId="{014F3207-4396-4FAC-A723-B3B2D1C108A9}"/>
    <dgm:cxn modelId="{669C0406-133D-4EA3-B162-123C5F4A7027}" type="presOf" srcId="{981BF37B-0114-463C-89C3-7768FF350BEA}" destId="{78F97CEB-4722-4B3A-BBEF-EB383579A2DA}" srcOrd="0" destOrd="0" presId="urn:microsoft.com/office/officeart/2005/8/layout/chevron2"/>
    <dgm:cxn modelId="{596AD68D-29D8-480D-A345-056F8E0DFDF6}" srcId="{A0D8D57F-00AE-4784-ACD6-ADBBE455096A}" destId="{981BF37B-0114-463C-89C3-7768FF350BEA}" srcOrd="0" destOrd="0" parTransId="{31DCE144-E057-48DC-A75D-9D356B2C4B0D}" sibTransId="{043F2B5C-C0B8-4608-8DAB-0B3D388D01D1}"/>
    <dgm:cxn modelId="{F8367E46-1B06-4175-8C93-00BFF1707900}" type="presOf" srcId="{2265CB2C-9D86-4B75-AF62-B0C588AFB4E3}" destId="{3E7A3A47-E5D2-4913-83DA-10CE365CFD36}" srcOrd="0" destOrd="0" presId="urn:microsoft.com/office/officeart/2005/8/layout/chevron2"/>
    <dgm:cxn modelId="{69EA7B33-4487-4725-915A-DDED68032038}" type="presOf" srcId="{B8FB725C-B9FB-4023-8FCA-0E3D5B04871F}" destId="{A785E132-B974-40ED-A672-4C031A8275A7}" srcOrd="0" destOrd="0" presId="urn:microsoft.com/office/officeart/2005/8/layout/chevron2"/>
    <dgm:cxn modelId="{1881A428-B5AB-4ED7-B3DC-BB7DD97F1D51}" srcId="{A0D8D57F-00AE-4784-ACD6-ADBBE455096A}" destId="{EC30B762-7121-4A9D-9368-964960C5FCB8}" srcOrd="2" destOrd="0" parTransId="{6C2AB560-C1D4-485D-A2A3-E0B13E9BD1C5}" sibTransId="{92B27F98-FAC5-4C2E-9099-7EEC4C46AC95}"/>
    <dgm:cxn modelId="{47A0D0D5-014A-4311-8C14-C49ADB46D156}" srcId="{981BF37B-0114-463C-89C3-7768FF350BEA}" destId="{B8FB725C-B9FB-4023-8FCA-0E3D5B04871F}" srcOrd="0" destOrd="0" parTransId="{F6D077F7-0E3F-4FF2-873D-0D882447AA94}" sibTransId="{6924A349-4A62-45E5-9939-88489D68C404}"/>
    <dgm:cxn modelId="{61205C8F-2405-4686-B026-1113E250A5BD}" type="presOf" srcId="{EC30B762-7121-4A9D-9368-964960C5FCB8}" destId="{958B3CE7-9308-4718-9BA2-39EBB8B2E7AA}" srcOrd="0" destOrd="0" presId="urn:microsoft.com/office/officeart/2005/8/layout/chevron2"/>
    <dgm:cxn modelId="{3A69D197-892F-498E-A525-891B142CB9FD}" type="presParOf" srcId="{C04DAE3A-60DE-45B8-9652-203C7EABC5D4}" destId="{690AE131-A03A-49A6-83F2-4DB7CEADFC1B}" srcOrd="0" destOrd="0" presId="urn:microsoft.com/office/officeart/2005/8/layout/chevron2"/>
    <dgm:cxn modelId="{EC47918B-091B-4B89-9C16-79679394B9AD}" type="presParOf" srcId="{690AE131-A03A-49A6-83F2-4DB7CEADFC1B}" destId="{78F97CEB-4722-4B3A-BBEF-EB383579A2DA}" srcOrd="0" destOrd="0" presId="urn:microsoft.com/office/officeart/2005/8/layout/chevron2"/>
    <dgm:cxn modelId="{34D22596-96A7-4082-8F54-59F18307C0D5}" type="presParOf" srcId="{690AE131-A03A-49A6-83F2-4DB7CEADFC1B}" destId="{A785E132-B974-40ED-A672-4C031A8275A7}" srcOrd="1" destOrd="0" presId="urn:microsoft.com/office/officeart/2005/8/layout/chevron2"/>
    <dgm:cxn modelId="{B74019DB-7B60-444F-A52A-C53670EAEFCD}" type="presParOf" srcId="{C04DAE3A-60DE-45B8-9652-203C7EABC5D4}" destId="{1BFCFAB3-7F76-4317-A52B-49CAFDE08043}" srcOrd="1" destOrd="0" presId="urn:microsoft.com/office/officeart/2005/8/layout/chevron2"/>
    <dgm:cxn modelId="{481E964B-C544-4AFA-87D8-454AAE1E7ACA}" type="presParOf" srcId="{C04DAE3A-60DE-45B8-9652-203C7EABC5D4}" destId="{5866F3FB-EE1C-4AC7-9C36-8627A6ECF9D7}" srcOrd="2" destOrd="0" presId="urn:microsoft.com/office/officeart/2005/8/layout/chevron2"/>
    <dgm:cxn modelId="{317AB530-CAC5-4536-90CF-76611D6A4CF7}" type="presParOf" srcId="{5866F3FB-EE1C-4AC7-9C36-8627A6ECF9D7}" destId="{C6C053BC-50BB-4B10-9F13-55CAFD9B4434}" srcOrd="0" destOrd="0" presId="urn:microsoft.com/office/officeart/2005/8/layout/chevron2"/>
    <dgm:cxn modelId="{EAB396FC-ABE0-476B-95DE-D7D65B1C14A6}" type="presParOf" srcId="{5866F3FB-EE1C-4AC7-9C36-8627A6ECF9D7}" destId="{3E7A3A47-E5D2-4913-83DA-10CE365CFD36}" srcOrd="1" destOrd="0" presId="urn:microsoft.com/office/officeart/2005/8/layout/chevron2"/>
    <dgm:cxn modelId="{826B8554-63D9-4A84-8904-CBD5B4D4BD48}" type="presParOf" srcId="{C04DAE3A-60DE-45B8-9652-203C7EABC5D4}" destId="{5812D171-433F-44BC-81C9-E578B8BAF7FC}" srcOrd="3" destOrd="0" presId="urn:microsoft.com/office/officeart/2005/8/layout/chevron2"/>
    <dgm:cxn modelId="{3FCF9990-8710-4D1F-B0FA-213757AE49D2}" type="presParOf" srcId="{C04DAE3A-60DE-45B8-9652-203C7EABC5D4}" destId="{FA21721D-BA30-427C-9E37-E0A6EA8614BA}" srcOrd="4" destOrd="0" presId="urn:microsoft.com/office/officeart/2005/8/layout/chevron2"/>
    <dgm:cxn modelId="{86759C8D-B2F0-4860-9599-A41ABBFF6A5B}" type="presParOf" srcId="{FA21721D-BA30-427C-9E37-E0A6EA8614BA}" destId="{958B3CE7-9308-4718-9BA2-39EBB8B2E7AA}" srcOrd="0" destOrd="0" presId="urn:microsoft.com/office/officeart/2005/8/layout/chevron2"/>
    <dgm:cxn modelId="{EC90CD9F-25DB-4BAF-BCBC-F84E3C3CC728}" type="presParOf" srcId="{FA21721D-BA30-427C-9E37-E0A6EA8614BA}" destId="{6C045AA1-92A9-4BBF-988D-43BAB4A03D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5CFFDB-EAE1-43A5-BD00-B8F89E27D18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434A8F0D-0537-4640-9A3E-C145FBC46DD7}">
      <dgm:prSet phldrT="[Текст]"/>
      <dgm:spPr/>
      <dgm:t>
        <a:bodyPr/>
        <a:lstStyle/>
        <a:p>
          <a:r>
            <a:rPr lang="ru-RU" b="1" dirty="0" smtClean="0"/>
            <a:t>Актуализация перечня </a:t>
          </a:r>
          <a:r>
            <a:rPr lang="ru-RU" b="1" dirty="0" err="1" smtClean="0"/>
            <a:t>профстандартов</a:t>
          </a:r>
          <a:r>
            <a:rPr lang="ru-RU" b="1" dirty="0" smtClean="0"/>
            <a:t>, разработка которых является первоочередной задачей для экономики региона </a:t>
          </a:r>
          <a:endParaRPr lang="ru-RU" b="1" dirty="0"/>
        </a:p>
      </dgm:t>
    </dgm:pt>
    <dgm:pt modelId="{95C67456-B9E9-44E6-8D68-9D06FF59D426}" type="parTrans" cxnId="{42FF8E2E-DAB1-45D1-BA00-47C5F7413EA0}">
      <dgm:prSet/>
      <dgm:spPr/>
      <dgm:t>
        <a:bodyPr/>
        <a:lstStyle/>
        <a:p>
          <a:endParaRPr lang="ru-RU"/>
        </a:p>
      </dgm:t>
    </dgm:pt>
    <dgm:pt modelId="{46755E1A-09B1-4F20-BAF5-5EBD3A052C4A}" type="sibTrans" cxnId="{42FF8E2E-DAB1-45D1-BA00-47C5F7413EA0}">
      <dgm:prSet/>
      <dgm:spPr/>
      <dgm:t>
        <a:bodyPr/>
        <a:lstStyle/>
        <a:p>
          <a:endParaRPr lang="ru-RU"/>
        </a:p>
      </dgm:t>
    </dgm:pt>
    <dgm:pt modelId="{39493053-5F8A-4BD1-9A32-9B4BE70AC255}">
      <dgm:prSet phldrT="[Текст]"/>
      <dgm:spPr/>
      <dgm:t>
        <a:bodyPr/>
        <a:lstStyle/>
        <a:p>
          <a:r>
            <a:rPr lang="ru-RU" b="1" dirty="0" smtClean="0"/>
            <a:t>Подготовка предложений о потенциальных экзаменационных центров для проведения оценки квалификаций</a:t>
          </a:r>
          <a:endParaRPr lang="ru-RU" b="1" dirty="0"/>
        </a:p>
      </dgm:t>
    </dgm:pt>
    <dgm:pt modelId="{7223239E-9D80-4550-ADC4-A708DE6271C6}" type="parTrans" cxnId="{8D104F46-C83C-464D-859F-9D9B3DC91FB8}">
      <dgm:prSet/>
      <dgm:spPr/>
      <dgm:t>
        <a:bodyPr/>
        <a:lstStyle/>
        <a:p>
          <a:endParaRPr lang="ru-RU"/>
        </a:p>
      </dgm:t>
    </dgm:pt>
    <dgm:pt modelId="{05865042-9917-4C08-A332-F0C04169FDDA}" type="sibTrans" cxnId="{8D104F46-C83C-464D-859F-9D9B3DC91FB8}">
      <dgm:prSet/>
      <dgm:spPr/>
      <dgm:t>
        <a:bodyPr/>
        <a:lstStyle/>
        <a:p>
          <a:endParaRPr lang="ru-RU"/>
        </a:p>
      </dgm:t>
    </dgm:pt>
    <dgm:pt modelId="{A764F257-4D36-4F20-B770-F2C2461D220F}">
      <dgm:prSet phldrT="[Текст]"/>
      <dgm:spPr/>
      <dgm:t>
        <a:bodyPr/>
        <a:lstStyle/>
        <a:p>
          <a:r>
            <a:rPr lang="ru-RU" b="1" dirty="0" smtClean="0"/>
            <a:t>Открытие площадки для проведения теоретической части экзамена на базе ВРМЦ</a:t>
          </a:r>
          <a:endParaRPr lang="ru-RU" b="1" dirty="0"/>
        </a:p>
      </dgm:t>
    </dgm:pt>
    <dgm:pt modelId="{2DF30967-D3CF-43D5-B54C-8697025C4665}" type="parTrans" cxnId="{C622C9AB-57CD-4D95-A427-0A3F0849D210}">
      <dgm:prSet/>
      <dgm:spPr/>
      <dgm:t>
        <a:bodyPr/>
        <a:lstStyle/>
        <a:p>
          <a:endParaRPr lang="ru-RU"/>
        </a:p>
      </dgm:t>
    </dgm:pt>
    <dgm:pt modelId="{76A869A4-EC9F-4731-B67D-3C425CAEB6F4}" type="sibTrans" cxnId="{C622C9AB-57CD-4D95-A427-0A3F0849D210}">
      <dgm:prSet/>
      <dgm:spPr/>
      <dgm:t>
        <a:bodyPr/>
        <a:lstStyle/>
        <a:p>
          <a:endParaRPr lang="ru-RU"/>
        </a:p>
      </dgm:t>
    </dgm:pt>
    <dgm:pt modelId="{9A0FA732-397E-4EE3-B683-858F63063C7D}">
      <dgm:prSet phldrT="[Текст]"/>
      <dgm:spPr/>
      <dgm:t>
        <a:bodyPr/>
        <a:lstStyle/>
        <a:p>
          <a:r>
            <a:rPr lang="ru-RU" b="1" dirty="0" smtClean="0"/>
            <a:t>Совместно с ДТЗН обобщение опыта внедрения </a:t>
          </a:r>
          <a:r>
            <a:rPr lang="ru-RU" b="1" dirty="0" err="1" smtClean="0"/>
            <a:t>профстандартов</a:t>
          </a:r>
          <a:r>
            <a:rPr lang="ru-RU" b="1" dirty="0" smtClean="0"/>
            <a:t> в организациях Воронежской области </a:t>
          </a:r>
          <a:endParaRPr lang="ru-RU" b="1" dirty="0"/>
        </a:p>
      </dgm:t>
    </dgm:pt>
    <dgm:pt modelId="{5C6BDB08-F03D-4ED9-9246-E19418D5FFDA}" type="parTrans" cxnId="{96AEFA2B-7B5F-421B-9287-C2B01854C291}">
      <dgm:prSet/>
      <dgm:spPr/>
      <dgm:t>
        <a:bodyPr/>
        <a:lstStyle/>
        <a:p>
          <a:endParaRPr lang="ru-RU"/>
        </a:p>
      </dgm:t>
    </dgm:pt>
    <dgm:pt modelId="{CBA6521E-1A96-4A59-B5C7-1CDFD85F0103}" type="sibTrans" cxnId="{96AEFA2B-7B5F-421B-9287-C2B01854C291}">
      <dgm:prSet/>
      <dgm:spPr/>
      <dgm:t>
        <a:bodyPr/>
        <a:lstStyle/>
        <a:p>
          <a:endParaRPr lang="ru-RU"/>
        </a:p>
      </dgm:t>
    </dgm:pt>
    <dgm:pt modelId="{2B9909C8-686F-49CF-98AA-4E8C82D71B44}">
      <dgm:prSet phldrT="[Текст]"/>
      <dgm:spPr>
        <a:solidFill>
          <a:srgbClr val="427BCE"/>
        </a:solidFill>
      </dgm:spPr>
      <dgm:t>
        <a:bodyPr/>
        <a:lstStyle/>
        <a:p>
          <a:r>
            <a:rPr lang="ru-RU" b="1" dirty="0" smtClean="0"/>
            <a:t>Консультирование по вопросам практического применения </a:t>
          </a:r>
          <a:r>
            <a:rPr lang="ru-RU" b="1" dirty="0" err="1" smtClean="0"/>
            <a:t>профстандартов</a:t>
          </a:r>
          <a:endParaRPr lang="ru-RU" b="1" dirty="0"/>
        </a:p>
      </dgm:t>
    </dgm:pt>
    <dgm:pt modelId="{1EA4D61B-66D1-4E08-9BDB-3532AF7026E0}" type="parTrans" cxnId="{08784F42-4926-4AD0-9BA9-70C63334F6F0}">
      <dgm:prSet/>
      <dgm:spPr/>
      <dgm:t>
        <a:bodyPr/>
        <a:lstStyle/>
        <a:p>
          <a:endParaRPr lang="ru-RU"/>
        </a:p>
      </dgm:t>
    </dgm:pt>
    <dgm:pt modelId="{40F6DC6F-35F9-4455-BE9B-163941815D34}" type="sibTrans" cxnId="{08784F42-4926-4AD0-9BA9-70C63334F6F0}">
      <dgm:prSet/>
      <dgm:spPr/>
      <dgm:t>
        <a:bodyPr/>
        <a:lstStyle/>
        <a:p>
          <a:endParaRPr lang="ru-RU"/>
        </a:p>
      </dgm:t>
    </dgm:pt>
    <dgm:pt modelId="{F27854AE-A922-4941-A43C-F5224263F15B}">
      <dgm:prSet phldrT="[Текст]"/>
      <dgm:spPr>
        <a:solidFill>
          <a:srgbClr val="33889F"/>
        </a:solidFill>
      </dgm:spPr>
      <dgm:t>
        <a:bodyPr/>
        <a:lstStyle/>
        <a:p>
          <a:r>
            <a:rPr lang="ru-RU" b="1" dirty="0" smtClean="0"/>
            <a:t>Включение модуля «Национальная система квалификаций. Алгоритм внедрения профессиональных стандартов (нормативное и методическое обеспечение)» в образовательные программы профессиональной переподготовки</a:t>
          </a:r>
          <a:endParaRPr lang="ru-RU" b="1" dirty="0"/>
        </a:p>
      </dgm:t>
    </dgm:pt>
    <dgm:pt modelId="{4331D3DE-68D9-446A-8371-4E6696A09624}" type="parTrans" cxnId="{34349ADB-F84E-4112-B690-31F089DC413A}">
      <dgm:prSet/>
      <dgm:spPr/>
      <dgm:t>
        <a:bodyPr/>
        <a:lstStyle/>
        <a:p>
          <a:endParaRPr lang="ru-RU"/>
        </a:p>
      </dgm:t>
    </dgm:pt>
    <dgm:pt modelId="{5141B32F-9D77-4BC1-AC40-85A329F813E1}" type="sibTrans" cxnId="{34349ADB-F84E-4112-B690-31F089DC413A}">
      <dgm:prSet/>
      <dgm:spPr/>
      <dgm:t>
        <a:bodyPr/>
        <a:lstStyle/>
        <a:p>
          <a:endParaRPr lang="ru-RU"/>
        </a:p>
      </dgm:t>
    </dgm:pt>
    <dgm:pt modelId="{188C9244-5421-4C11-92B0-225B87B7E65B}" type="pres">
      <dgm:prSet presAssocID="{145CFFDB-EAE1-43A5-BD00-B8F89E27D18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D7151A02-0DEB-4930-8B4D-6EE05E2D98AC}" type="pres">
      <dgm:prSet presAssocID="{145CFFDB-EAE1-43A5-BD00-B8F89E27D182}" presName="Name1" presStyleCnt="0"/>
      <dgm:spPr/>
    </dgm:pt>
    <dgm:pt modelId="{77C71D51-FEFC-41B1-98B2-CA5794EC61F8}" type="pres">
      <dgm:prSet presAssocID="{145CFFDB-EAE1-43A5-BD00-B8F89E27D182}" presName="cycle" presStyleCnt="0"/>
      <dgm:spPr/>
    </dgm:pt>
    <dgm:pt modelId="{33070055-E150-4D96-BF09-67F3FE038BEC}" type="pres">
      <dgm:prSet presAssocID="{145CFFDB-EAE1-43A5-BD00-B8F89E27D182}" presName="srcNode" presStyleLbl="node1" presStyleIdx="0" presStyleCnt="6"/>
      <dgm:spPr/>
    </dgm:pt>
    <dgm:pt modelId="{B572BFE4-884D-41B5-ADE2-5DBD4DD8F238}" type="pres">
      <dgm:prSet presAssocID="{145CFFDB-EAE1-43A5-BD00-B8F89E27D182}" presName="conn" presStyleLbl="parChTrans1D2" presStyleIdx="0" presStyleCnt="1"/>
      <dgm:spPr/>
      <dgm:t>
        <a:bodyPr/>
        <a:lstStyle/>
        <a:p>
          <a:endParaRPr lang="ru-RU"/>
        </a:p>
      </dgm:t>
    </dgm:pt>
    <dgm:pt modelId="{35955176-B370-40CA-A0A8-7FC047D969B1}" type="pres">
      <dgm:prSet presAssocID="{145CFFDB-EAE1-43A5-BD00-B8F89E27D182}" presName="extraNode" presStyleLbl="node1" presStyleIdx="0" presStyleCnt="6"/>
      <dgm:spPr/>
    </dgm:pt>
    <dgm:pt modelId="{04A030A3-B095-4821-A111-091A5B8E61CE}" type="pres">
      <dgm:prSet presAssocID="{145CFFDB-EAE1-43A5-BD00-B8F89E27D182}" presName="dstNode" presStyleLbl="node1" presStyleIdx="0" presStyleCnt="6"/>
      <dgm:spPr/>
    </dgm:pt>
    <dgm:pt modelId="{EED7CB30-178E-4415-86DD-D572C178005B}" type="pres">
      <dgm:prSet presAssocID="{434A8F0D-0537-4640-9A3E-C145FBC46DD7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01F995-95A0-4D05-BD26-42A940BAE39E}" type="pres">
      <dgm:prSet presAssocID="{434A8F0D-0537-4640-9A3E-C145FBC46DD7}" presName="accent_1" presStyleCnt="0"/>
      <dgm:spPr/>
    </dgm:pt>
    <dgm:pt modelId="{11CBA8D4-F61F-47F9-BA5C-1432548E1509}" type="pres">
      <dgm:prSet presAssocID="{434A8F0D-0537-4640-9A3E-C145FBC46DD7}" presName="accentRepeatNode" presStyleLbl="solidFgAcc1" presStyleIdx="0" presStyleCnt="6"/>
      <dgm:spPr/>
    </dgm:pt>
    <dgm:pt modelId="{8637A46F-34F8-45BF-835E-F16444A2D04F}" type="pres">
      <dgm:prSet presAssocID="{39493053-5F8A-4BD1-9A32-9B4BE70AC255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1E3A434-C6F8-4CBD-B004-302D2ED77615}" type="pres">
      <dgm:prSet presAssocID="{39493053-5F8A-4BD1-9A32-9B4BE70AC255}" presName="accent_2" presStyleCnt="0"/>
      <dgm:spPr/>
    </dgm:pt>
    <dgm:pt modelId="{7B83910D-22E2-4B06-AD69-0AF451CF6EF6}" type="pres">
      <dgm:prSet presAssocID="{39493053-5F8A-4BD1-9A32-9B4BE70AC255}" presName="accentRepeatNode" presStyleLbl="solidFgAcc1" presStyleIdx="1" presStyleCnt="6"/>
      <dgm:spPr/>
    </dgm:pt>
    <dgm:pt modelId="{5AAC71EE-7710-44A2-A7AD-94C1C42F45D8}" type="pres">
      <dgm:prSet presAssocID="{A764F257-4D36-4F20-B770-F2C2461D220F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EB4E48-21E3-4773-A3EC-03B7E1775875}" type="pres">
      <dgm:prSet presAssocID="{A764F257-4D36-4F20-B770-F2C2461D220F}" presName="accent_3" presStyleCnt="0"/>
      <dgm:spPr/>
    </dgm:pt>
    <dgm:pt modelId="{FCF3186B-A177-4251-A37C-0B978CD1FE5D}" type="pres">
      <dgm:prSet presAssocID="{A764F257-4D36-4F20-B770-F2C2461D220F}" presName="accentRepeatNode" presStyleLbl="solidFgAcc1" presStyleIdx="2" presStyleCnt="6"/>
      <dgm:spPr/>
    </dgm:pt>
    <dgm:pt modelId="{838966F6-956B-4AFC-A47E-899857C6D99E}" type="pres">
      <dgm:prSet presAssocID="{9A0FA732-397E-4EE3-B683-858F63063C7D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081BA0-8AD7-42B6-918F-0C72C83827E5}" type="pres">
      <dgm:prSet presAssocID="{9A0FA732-397E-4EE3-B683-858F63063C7D}" presName="accent_4" presStyleCnt="0"/>
      <dgm:spPr/>
    </dgm:pt>
    <dgm:pt modelId="{179FE4AB-1CCD-4D8C-A040-F63470496468}" type="pres">
      <dgm:prSet presAssocID="{9A0FA732-397E-4EE3-B683-858F63063C7D}" presName="accentRepeatNode" presStyleLbl="solidFgAcc1" presStyleIdx="3" presStyleCnt="6"/>
      <dgm:spPr/>
    </dgm:pt>
    <dgm:pt modelId="{747AEF98-4A9F-448A-84DD-175FFCF13B46}" type="pres">
      <dgm:prSet presAssocID="{2B9909C8-686F-49CF-98AA-4E8C82D71B4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0A6588-0A56-4F56-B12A-D3B103DA5CE2}" type="pres">
      <dgm:prSet presAssocID="{2B9909C8-686F-49CF-98AA-4E8C82D71B44}" presName="accent_5" presStyleCnt="0"/>
      <dgm:spPr/>
    </dgm:pt>
    <dgm:pt modelId="{78885689-1C2D-482E-911B-D46EE51ECF20}" type="pres">
      <dgm:prSet presAssocID="{2B9909C8-686F-49CF-98AA-4E8C82D71B44}" presName="accentRepeatNode" presStyleLbl="solidFgAcc1" presStyleIdx="4" presStyleCnt="6"/>
      <dgm:spPr/>
    </dgm:pt>
    <dgm:pt modelId="{1739F257-0565-4DA5-9A0E-C189D5D46DB1}" type="pres">
      <dgm:prSet presAssocID="{F27854AE-A922-4941-A43C-F5224263F15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3B9E2A-98EE-46BF-9106-1ADC3EE2B168}" type="pres">
      <dgm:prSet presAssocID="{F27854AE-A922-4941-A43C-F5224263F15B}" presName="accent_6" presStyleCnt="0"/>
      <dgm:spPr/>
    </dgm:pt>
    <dgm:pt modelId="{1F5C43A1-168A-49F2-938A-F6D1E2DF0C3F}" type="pres">
      <dgm:prSet presAssocID="{F27854AE-A922-4941-A43C-F5224263F15B}" presName="accentRepeatNode" presStyleLbl="solidFgAcc1" presStyleIdx="5" presStyleCnt="6"/>
      <dgm:spPr/>
    </dgm:pt>
  </dgm:ptLst>
  <dgm:cxnLst>
    <dgm:cxn modelId="{34349ADB-F84E-4112-B690-31F089DC413A}" srcId="{145CFFDB-EAE1-43A5-BD00-B8F89E27D182}" destId="{F27854AE-A922-4941-A43C-F5224263F15B}" srcOrd="5" destOrd="0" parTransId="{4331D3DE-68D9-446A-8371-4E6696A09624}" sibTransId="{5141B32F-9D77-4BC1-AC40-85A329F813E1}"/>
    <dgm:cxn modelId="{3DF491C2-7094-4DC7-95CB-16672FE8C700}" type="presOf" srcId="{39493053-5F8A-4BD1-9A32-9B4BE70AC255}" destId="{8637A46F-34F8-45BF-835E-F16444A2D04F}" srcOrd="0" destOrd="0" presId="urn:microsoft.com/office/officeart/2008/layout/VerticalCurvedList"/>
    <dgm:cxn modelId="{C225A33A-8046-4FC1-8ABE-9547E2346D69}" type="presOf" srcId="{A764F257-4D36-4F20-B770-F2C2461D220F}" destId="{5AAC71EE-7710-44A2-A7AD-94C1C42F45D8}" srcOrd="0" destOrd="0" presId="urn:microsoft.com/office/officeart/2008/layout/VerticalCurvedList"/>
    <dgm:cxn modelId="{87613DAF-912B-4510-A390-9F1884FFCAD6}" type="presOf" srcId="{46755E1A-09B1-4F20-BAF5-5EBD3A052C4A}" destId="{B572BFE4-884D-41B5-ADE2-5DBD4DD8F238}" srcOrd="0" destOrd="0" presId="urn:microsoft.com/office/officeart/2008/layout/VerticalCurvedList"/>
    <dgm:cxn modelId="{D0588B06-B484-40EE-AA32-571298073EAF}" type="presOf" srcId="{F27854AE-A922-4941-A43C-F5224263F15B}" destId="{1739F257-0565-4DA5-9A0E-C189D5D46DB1}" srcOrd="0" destOrd="0" presId="urn:microsoft.com/office/officeart/2008/layout/VerticalCurvedList"/>
    <dgm:cxn modelId="{8D104F46-C83C-464D-859F-9D9B3DC91FB8}" srcId="{145CFFDB-EAE1-43A5-BD00-B8F89E27D182}" destId="{39493053-5F8A-4BD1-9A32-9B4BE70AC255}" srcOrd="1" destOrd="0" parTransId="{7223239E-9D80-4550-ADC4-A708DE6271C6}" sibTransId="{05865042-9917-4C08-A332-F0C04169FDDA}"/>
    <dgm:cxn modelId="{4FDA7A64-5E82-499B-87AF-D78FD5BDF499}" type="presOf" srcId="{434A8F0D-0537-4640-9A3E-C145FBC46DD7}" destId="{EED7CB30-178E-4415-86DD-D572C178005B}" srcOrd="0" destOrd="0" presId="urn:microsoft.com/office/officeart/2008/layout/VerticalCurvedList"/>
    <dgm:cxn modelId="{9B2A08C7-3361-4721-9690-02492F610C28}" type="presOf" srcId="{145CFFDB-EAE1-43A5-BD00-B8F89E27D182}" destId="{188C9244-5421-4C11-92B0-225B87B7E65B}" srcOrd="0" destOrd="0" presId="urn:microsoft.com/office/officeart/2008/layout/VerticalCurvedList"/>
    <dgm:cxn modelId="{0E0D22BA-1D69-48E5-BE26-1C64FCA51C85}" type="presOf" srcId="{2B9909C8-686F-49CF-98AA-4E8C82D71B44}" destId="{747AEF98-4A9F-448A-84DD-175FFCF13B46}" srcOrd="0" destOrd="0" presId="urn:microsoft.com/office/officeart/2008/layout/VerticalCurvedList"/>
    <dgm:cxn modelId="{08784F42-4926-4AD0-9BA9-70C63334F6F0}" srcId="{145CFFDB-EAE1-43A5-BD00-B8F89E27D182}" destId="{2B9909C8-686F-49CF-98AA-4E8C82D71B44}" srcOrd="4" destOrd="0" parTransId="{1EA4D61B-66D1-4E08-9BDB-3532AF7026E0}" sibTransId="{40F6DC6F-35F9-4455-BE9B-163941815D34}"/>
    <dgm:cxn modelId="{96AEFA2B-7B5F-421B-9287-C2B01854C291}" srcId="{145CFFDB-EAE1-43A5-BD00-B8F89E27D182}" destId="{9A0FA732-397E-4EE3-B683-858F63063C7D}" srcOrd="3" destOrd="0" parTransId="{5C6BDB08-F03D-4ED9-9246-E19418D5FFDA}" sibTransId="{CBA6521E-1A96-4A59-B5C7-1CDFD85F0103}"/>
    <dgm:cxn modelId="{225231F7-9D3B-4811-B852-9B680D33F9A3}" type="presOf" srcId="{9A0FA732-397E-4EE3-B683-858F63063C7D}" destId="{838966F6-956B-4AFC-A47E-899857C6D99E}" srcOrd="0" destOrd="0" presId="urn:microsoft.com/office/officeart/2008/layout/VerticalCurvedList"/>
    <dgm:cxn modelId="{42FF8E2E-DAB1-45D1-BA00-47C5F7413EA0}" srcId="{145CFFDB-EAE1-43A5-BD00-B8F89E27D182}" destId="{434A8F0D-0537-4640-9A3E-C145FBC46DD7}" srcOrd="0" destOrd="0" parTransId="{95C67456-B9E9-44E6-8D68-9D06FF59D426}" sibTransId="{46755E1A-09B1-4F20-BAF5-5EBD3A052C4A}"/>
    <dgm:cxn modelId="{C622C9AB-57CD-4D95-A427-0A3F0849D210}" srcId="{145CFFDB-EAE1-43A5-BD00-B8F89E27D182}" destId="{A764F257-4D36-4F20-B770-F2C2461D220F}" srcOrd="2" destOrd="0" parTransId="{2DF30967-D3CF-43D5-B54C-8697025C4665}" sibTransId="{76A869A4-EC9F-4731-B67D-3C425CAEB6F4}"/>
    <dgm:cxn modelId="{AB53659B-7875-424F-A809-D55B5904359F}" type="presParOf" srcId="{188C9244-5421-4C11-92B0-225B87B7E65B}" destId="{D7151A02-0DEB-4930-8B4D-6EE05E2D98AC}" srcOrd="0" destOrd="0" presId="urn:microsoft.com/office/officeart/2008/layout/VerticalCurvedList"/>
    <dgm:cxn modelId="{7954591E-DD14-46B1-ACE0-3C6CD19D69E1}" type="presParOf" srcId="{D7151A02-0DEB-4930-8B4D-6EE05E2D98AC}" destId="{77C71D51-FEFC-41B1-98B2-CA5794EC61F8}" srcOrd="0" destOrd="0" presId="urn:microsoft.com/office/officeart/2008/layout/VerticalCurvedList"/>
    <dgm:cxn modelId="{AEA88EFA-867A-4134-A2DE-1FA5D7F96EF5}" type="presParOf" srcId="{77C71D51-FEFC-41B1-98B2-CA5794EC61F8}" destId="{33070055-E150-4D96-BF09-67F3FE038BEC}" srcOrd="0" destOrd="0" presId="urn:microsoft.com/office/officeart/2008/layout/VerticalCurvedList"/>
    <dgm:cxn modelId="{6C40A6B8-47F5-4BBB-811B-D1761A9EF65E}" type="presParOf" srcId="{77C71D51-FEFC-41B1-98B2-CA5794EC61F8}" destId="{B572BFE4-884D-41B5-ADE2-5DBD4DD8F238}" srcOrd="1" destOrd="0" presId="urn:microsoft.com/office/officeart/2008/layout/VerticalCurvedList"/>
    <dgm:cxn modelId="{7830CDC5-2789-496D-930D-8D3751D4E143}" type="presParOf" srcId="{77C71D51-FEFC-41B1-98B2-CA5794EC61F8}" destId="{35955176-B370-40CA-A0A8-7FC047D969B1}" srcOrd="2" destOrd="0" presId="urn:microsoft.com/office/officeart/2008/layout/VerticalCurvedList"/>
    <dgm:cxn modelId="{2D068C3A-D621-4A97-9D24-FFADEC3B4803}" type="presParOf" srcId="{77C71D51-FEFC-41B1-98B2-CA5794EC61F8}" destId="{04A030A3-B095-4821-A111-091A5B8E61CE}" srcOrd="3" destOrd="0" presId="urn:microsoft.com/office/officeart/2008/layout/VerticalCurvedList"/>
    <dgm:cxn modelId="{94D75175-0411-4E72-B142-01DF34B153F2}" type="presParOf" srcId="{D7151A02-0DEB-4930-8B4D-6EE05E2D98AC}" destId="{EED7CB30-178E-4415-86DD-D572C178005B}" srcOrd="1" destOrd="0" presId="urn:microsoft.com/office/officeart/2008/layout/VerticalCurvedList"/>
    <dgm:cxn modelId="{8FC317A6-ABAE-4D8F-8880-4D2429164F8D}" type="presParOf" srcId="{D7151A02-0DEB-4930-8B4D-6EE05E2D98AC}" destId="{A901F995-95A0-4D05-BD26-42A940BAE39E}" srcOrd="2" destOrd="0" presId="urn:microsoft.com/office/officeart/2008/layout/VerticalCurvedList"/>
    <dgm:cxn modelId="{78961F93-76B9-4045-8310-926E7F5680BD}" type="presParOf" srcId="{A901F995-95A0-4D05-BD26-42A940BAE39E}" destId="{11CBA8D4-F61F-47F9-BA5C-1432548E1509}" srcOrd="0" destOrd="0" presId="urn:microsoft.com/office/officeart/2008/layout/VerticalCurvedList"/>
    <dgm:cxn modelId="{9F426F07-9FF3-4AF9-90A6-89E8542FE636}" type="presParOf" srcId="{D7151A02-0DEB-4930-8B4D-6EE05E2D98AC}" destId="{8637A46F-34F8-45BF-835E-F16444A2D04F}" srcOrd="3" destOrd="0" presId="urn:microsoft.com/office/officeart/2008/layout/VerticalCurvedList"/>
    <dgm:cxn modelId="{72B49351-0289-4754-B44A-3AAEECE36FDE}" type="presParOf" srcId="{D7151A02-0DEB-4930-8B4D-6EE05E2D98AC}" destId="{D1E3A434-C6F8-4CBD-B004-302D2ED77615}" srcOrd="4" destOrd="0" presId="urn:microsoft.com/office/officeart/2008/layout/VerticalCurvedList"/>
    <dgm:cxn modelId="{DF679D5D-2181-4F0D-BD69-FFA6C313C94B}" type="presParOf" srcId="{D1E3A434-C6F8-4CBD-B004-302D2ED77615}" destId="{7B83910D-22E2-4B06-AD69-0AF451CF6EF6}" srcOrd="0" destOrd="0" presId="urn:microsoft.com/office/officeart/2008/layout/VerticalCurvedList"/>
    <dgm:cxn modelId="{5FFE467D-015D-4B01-8E42-C33834A562DD}" type="presParOf" srcId="{D7151A02-0DEB-4930-8B4D-6EE05E2D98AC}" destId="{5AAC71EE-7710-44A2-A7AD-94C1C42F45D8}" srcOrd="5" destOrd="0" presId="urn:microsoft.com/office/officeart/2008/layout/VerticalCurvedList"/>
    <dgm:cxn modelId="{CCD85C9E-96AF-4EC3-AB8E-9BDBA4555443}" type="presParOf" srcId="{D7151A02-0DEB-4930-8B4D-6EE05E2D98AC}" destId="{7EEB4E48-21E3-4773-A3EC-03B7E1775875}" srcOrd="6" destOrd="0" presId="urn:microsoft.com/office/officeart/2008/layout/VerticalCurvedList"/>
    <dgm:cxn modelId="{06297482-024D-482F-979C-39D5FEA82615}" type="presParOf" srcId="{7EEB4E48-21E3-4773-A3EC-03B7E1775875}" destId="{FCF3186B-A177-4251-A37C-0B978CD1FE5D}" srcOrd="0" destOrd="0" presId="urn:microsoft.com/office/officeart/2008/layout/VerticalCurvedList"/>
    <dgm:cxn modelId="{B7F14CDA-0EFE-47FC-AC61-AD8DA2A45878}" type="presParOf" srcId="{D7151A02-0DEB-4930-8B4D-6EE05E2D98AC}" destId="{838966F6-956B-4AFC-A47E-899857C6D99E}" srcOrd="7" destOrd="0" presId="urn:microsoft.com/office/officeart/2008/layout/VerticalCurvedList"/>
    <dgm:cxn modelId="{E9CBEE57-A03E-4645-8439-78E0BCCD25BA}" type="presParOf" srcId="{D7151A02-0DEB-4930-8B4D-6EE05E2D98AC}" destId="{51081BA0-8AD7-42B6-918F-0C72C83827E5}" srcOrd="8" destOrd="0" presId="urn:microsoft.com/office/officeart/2008/layout/VerticalCurvedList"/>
    <dgm:cxn modelId="{FA440410-6409-4A92-8744-B8A5CD5734DA}" type="presParOf" srcId="{51081BA0-8AD7-42B6-918F-0C72C83827E5}" destId="{179FE4AB-1CCD-4D8C-A040-F63470496468}" srcOrd="0" destOrd="0" presId="urn:microsoft.com/office/officeart/2008/layout/VerticalCurvedList"/>
    <dgm:cxn modelId="{11BB70C5-AEC5-494F-88F2-D92F1A3C3B0C}" type="presParOf" srcId="{D7151A02-0DEB-4930-8B4D-6EE05E2D98AC}" destId="{747AEF98-4A9F-448A-84DD-175FFCF13B46}" srcOrd="9" destOrd="0" presId="urn:microsoft.com/office/officeart/2008/layout/VerticalCurvedList"/>
    <dgm:cxn modelId="{2133056B-EE3A-4D5B-89CA-67508A344335}" type="presParOf" srcId="{D7151A02-0DEB-4930-8B4D-6EE05E2D98AC}" destId="{510A6588-0A56-4F56-B12A-D3B103DA5CE2}" srcOrd="10" destOrd="0" presId="urn:microsoft.com/office/officeart/2008/layout/VerticalCurvedList"/>
    <dgm:cxn modelId="{29FDF55D-0AF7-4A84-82E6-1D4AA1A129CE}" type="presParOf" srcId="{510A6588-0A56-4F56-B12A-D3B103DA5CE2}" destId="{78885689-1C2D-482E-911B-D46EE51ECF20}" srcOrd="0" destOrd="0" presId="urn:microsoft.com/office/officeart/2008/layout/VerticalCurvedList"/>
    <dgm:cxn modelId="{015768B5-EFF9-4F24-B148-89AFC5CB5F0B}" type="presParOf" srcId="{D7151A02-0DEB-4930-8B4D-6EE05E2D98AC}" destId="{1739F257-0565-4DA5-9A0E-C189D5D46DB1}" srcOrd="11" destOrd="0" presId="urn:microsoft.com/office/officeart/2008/layout/VerticalCurvedList"/>
    <dgm:cxn modelId="{503E5E0C-3AE0-418E-8F35-74016AC80601}" type="presParOf" srcId="{D7151A02-0DEB-4930-8B4D-6EE05E2D98AC}" destId="{5F3B9E2A-98EE-46BF-9106-1ADC3EE2B168}" srcOrd="12" destOrd="0" presId="urn:microsoft.com/office/officeart/2008/layout/VerticalCurvedList"/>
    <dgm:cxn modelId="{AFEBE467-FF49-4F8D-89DB-000A89B9C646}" type="presParOf" srcId="{5F3B9E2A-98EE-46BF-9106-1ADC3EE2B168}" destId="{1F5C43A1-168A-49F2-938A-F6D1E2DF0C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66D2F4-57A7-400C-8938-6D9B0D43F245}" type="doc">
      <dgm:prSet loTypeId="urn:microsoft.com/office/officeart/2005/8/layout/target3" loCatId="list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ru-RU"/>
        </a:p>
      </dgm:t>
    </dgm:pt>
    <dgm:pt modelId="{0A3B4042-B221-4DD0-B323-EFC3CDE07902}">
      <dgm:prSet phldrT="[Текст]"/>
      <dgm:spPr/>
      <dgm:t>
        <a:bodyPr/>
        <a:lstStyle/>
        <a:p>
          <a:r>
            <a:rPr lang="ru-RU" dirty="0" smtClean="0"/>
            <a:t>Профессиональная переподготовка - 400 чел.</a:t>
          </a:r>
          <a:endParaRPr lang="ru-RU" dirty="0"/>
        </a:p>
      </dgm:t>
    </dgm:pt>
    <dgm:pt modelId="{95727710-1C1E-41F1-B610-8170BAE37B56}" type="parTrans" cxnId="{2F5CA3F9-5DE0-429F-8F6F-BD72A4FF83AE}">
      <dgm:prSet/>
      <dgm:spPr/>
      <dgm:t>
        <a:bodyPr/>
        <a:lstStyle/>
        <a:p>
          <a:endParaRPr lang="ru-RU"/>
        </a:p>
      </dgm:t>
    </dgm:pt>
    <dgm:pt modelId="{9DC8354E-AB18-4ADB-B953-24C9E390F4E2}" type="sibTrans" cxnId="{2F5CA3F9-5DE0-429F-8F6F-BD72A4FF83AE}">
      <dgm:prSet/>
      <dgm:spPr/>
      <dgm:t>
        <a:bodyPr/>
        <a:lstStyle/>
        <a:p>
          <a:endParaRPr lang="ru-RU"/>
        </a:p>
      </dgm:t>
    </dgm:pt>
    <dgm:pt modelId="{63ACEBBD-831E-4BE8-B69A-C22EF2D72A30}">
      <dgm:prSet phldrT="[Текст]"/>
      <dgm:spPr/>
      <dgm:t>
        <a:bodyPr/>
        <a:lstStyle/>
        <a:p>
          <a:r>
            <a:rPr lang="ru-RU" dirty="0" smtClean="0"/>
            <a:t>Профессиональное обучение – 400 чел.</a:t>
          </a:r>
          <a:endParaRPr lang="ru-RU" dirty="0"/>
        </a:p>
      </dgm:t>
    </dgm:pt>
    <dgm:pt modelId="{80B5ABDB-3266-4BE6-9369-D61A08E8970E}" type="parTrans" cxnId="{9D27D7F1-7123-4DDE-8124-F7F9CC5F8170}">
      <dgm:prSet/>
      <dgm:spPr/>
      <dgm:t>
        <a:bodyPr/>
        <a:lstStyle/>
        <a:p>
          <a:endParaRPr lang="ru-RU"/>
        </a:p>
      </dgm:t>
    </dgm:pt>
    <dgm:pt modelId="{832335F7-D4EB-4264-9099-DF1491C8912F}" type="sibTrans" cxnId="{9D27D7F1-7123-4DDE-8124-F7F9CC5F8170}">
      <dgm:prSet/>
      <dgm:spPr/>
      <dgm:t>
        <a:bodyPr/>
        <a:lstStyle/>
        <a:p>
          <a:endParaRPr lang="ru-RU"/>
        </a:p>
      </dgm:t>
    </dgm:pt>
    <dgm:pt modelId="{87B4A8D5-37D3-426C-9AB0-4CD12C5F08CD}">
      <dgm:prSet phldrT="[Текст]"/>
      <dgm:spPr/>
      <dgm:t>
        <a:bodyPr/>
        <a:lstStyle/>
        <a:p>
          <a:r>
            <a:rPr lang="ru-RU" dirty="0" smtClean="0"/>
            <a:t>Повышение квалификации – 300 чел.</a:t>
          </a:r>
          <a:endParaRPr lang="ru-RU" dirty="0"/>
        </a:p>
      </dgm:t>
    </dgm:pt>
    <dgm:pt modelId="{7935B853-7555-48E9-95D0-09395B7BA905}" type="parTrans" cxnId="{BE9A7621-F045-4C7F-900B-10802586E25A}">
      <dgm:prSet/>
      <dgm:spPr/>
      <dgm:t>
        <a:bodyPr/>
        <a:lstStyle/>
        <a:p>
          <a:endParaRPr lang="ru-RU"/>
        </a:p>
      </dgm:t>
    </dgm:pt>
    <dgm:pt modelId="{7669E9D2-ADED-4807-BD97-0DC5C81D5576}" type="sibTrans" cxnId="{BE9A7621-F045-4C7F-900B-10802586E25A}">
      <dgm:prSet/>
      <dgm:spPr/>
      <dgm:t>
        <a:bodyPr/>
        <a:lstStyle/>
        <a:p>
          <a:endParaRPr lang="ru-RU"/>
        </a:p>
      </dgm:t>
    </dgm:pt>
    <dgm:pt modelId="{34515134-5F8C-4A9E-8303-309A3A2AA1FB}" type="pres">
      <dgm:prSet presAssocID="{6C66D2F4-57A7-400C-8938-6D9B0D43F245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ECA27CF-A692-42D5-9D1E-4EA2C07DB7AF}" type="pres">
      <dgm:prSet presAssocID="{0A3B4042-B221-4DD0-B323-EFC3CDE07902}" presName="circle1" presStyleLbl="node1" presStyleIdx="0" presStyleCnt="3"/>
      <dgm:spPr/>
    </dgm:pt>
    <dgm:pt modelId="{A8E03705-B0C8-47B9-B24D-D939705EFC55}" type="pres">
      <dgm:prSet presAssocID="{0A3B4042-B221-4DD0-B323-EFC3CDE07902}" presName="space" presStyleCnt="0"/>
      <dgm:spPr/>
    </dgm:pt>
    <dgm:pt modelId="{56ACDFBF-7B5F-4C2A-9512-FBF000C87638}" type="pres">
      <dgm:prSet presAssocID="{0A3B4042-B221-4DD0-B323-EFC3CDE07902}" presName="rect1" presStyleLbl="alignAcc1" presStyleIdx="0" presStyleCnt="3"/>
      <dgm:spPr/>
      <dgm:t>
        <a:bodyPr/>
        <a:lstStyle/>
        <a:p>
          <a:endParaRPr lang="ru-RU"/>
        </a:p>
      </dgm:t>
    </dgm:pt>
    <dgm:pt modelId="{72F46E6F-597A-4688-B589-1671C9B0EAF0}" type="pres">
      <dgm:prSet presAssocID="{63ACEBBD-831E-4BE8-B69A-C22EF2D72A30}" presName="vertSpace2" presStyleLbl="node1" presStyleIdx="0" presStyleCnt="3"/>
      <dgm:spPr/>
    </dgm:pt>
    <dgm:pt modelId="{615D2508-3188-4528-8E2F-68C744E2EDB2}" type="pres">
      <dgm:prSet presAssocID="{63ACEBBD-831E-4BE8-B69A-C22EF2D72A30}" presName="circle2" presStyleLbl="node1" presStyleIdx="1" presStyleCnt="3"/>
      <dgm:spPr/>
    </dgm:pt>
    <dgm:pt modelId="{A7F81CA1-37AA-4E04-8917-026BB0BB0D2E}" type="pres">
      <dgm:prSet presAssocID="{63ACEBBD-831E-4BE8-B69A-C22EF2D72A30}" presName="rect2" presStyleLbl="alignAcc1" presStyleIdx="1" presStyleCnt="3"/>
      <dgm:spPr/>
      <dgm:t>
        <a:bodyPr/>
        <a:lstStyle/>
        <a:p>
          <a:endParaRPr lang="ru-RU"/>
        </a:p>
      </dgm:t>
    </dgm:pt>
    <dgm:pt modelId="{358592DF-56E6-4793-A629-918B4272ED72}" type="pres">
      <dgm:prSet presAssocID="{87B4A8D5-37D3-426C-9AB0-4CD12C5F08CD}" presName="vertSpace3" presStyleLbl="node1" presStyleIdx="1" presStyleCnt="3"/>
      <dgm:spPr/>
    </dgm:pt>
    <dgm:pt modelId="{A503B97A-F6E5-4A76-8914-AF2F0B04D289}" type="pres">
      <dgm:prSet presAssocID="{87B4A8D5-37D3-426C-9AB0-4CD12C5F08CD}" presName="circle3" presStyleLbl="node1" presStyleIdx="2" presStyleCnt="3"/>
      <dgm:spPr/>
    </dgm:pt>
    <dgm:pt modelId="{7A8C073E-F54F-42C4-8D6B-5A7B00A6D869}" type="pres">
      <dgm:prSet presAssocID="{87B4A8D5-37D3-426C-9AB0-4CD12C5F08CD}" presName="rect3" presStyleLbl="alignAcc1" presStyleIdx="2" presStyleCnt="3"/>
      <dgm:spPr/>
      <dgm:t>
        <a:bodyPr/>
        <a:lstStyle/>
        <a:p>
          <a:endParaRPr lang="ru-RU"/>
        </a:p>
      </dgm:t>
    </dgm:pt>
    <dgm:pt modelId="{1FF805BD-A6EB-4EAA-9DD3-C603EC018012}" type="pres">
      <dgm:prSet presAssocID="{0A3B4042-B221-4DD0-B323-EFC3CDE07902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ECD032-6C34-4B47-B9D9-08F7DA77898D}" type="pres">
      <dgm:prSet presAssocID="{63ACEBBD-831E-4BE8-B69A-C22EF2D72A30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609BA6-C24C-40E9-AA84-021A43C91D62}" type="pres">
      <dgm:prSet presAssocID="{87B4A8D5-37D3-426C-9AB0-4CD12C5F08CD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EE53FAC-4EC2-43BC-A5AD-E097A13D149E}" type="presOf" srcId="{63ACEBBD-831E-4BE8-B69A-C22EF2D72A30}" destId="{A7F81CA1-37AA-4E04-8917-026BB0BB0D2E}" srcOrd="0" destOrd="0" presId="urn:microsoft.com/office/officeart/2005/8/layout/target3"/>
    <dgm:cxn modelId="{4F712A06-EC2B-44E5-BF67-CAECBBFC9628}" type="presOf" srcId="{87B4A8D5-37D3-426C-9AB0-4CD12C5F08CD}" destId="{44609BA6-C24C-40E9-AA84-021A43C91D62}" srcOrd="1" destOrd="0" presId="urn:microsoft.com/office/officeart/2005/8/layout/target3"/>
    <dgm:cxn modelId="{9D27D7F1-7123-4DDE-8124-F7F9CC5F8170}" srcId="{6C66D2F4-57A7-400C-8938-6D9B0D43F245}" destId="{63ACEBBD-831E-4BE8-B69A-C22EF2D72A30}" srcOrd="1" destOrd="0" parTransId="{80B5ABDB-3266-4BE6-9369-D61A08E8970E}" sibTransId="{832335F7-D4EB-4264-9099-DF1491C8912F}"/>
    <dgm:cxn modelId="{2F5CA3F9-5DE0-429F-8F6F-BD72A4FF83AE}" srcId="{6C66D2F4-57A7-400C-8938-6D9B0D43F245}" destId="{0A3B4042-B221-4DD0-B323-EFC3CDE07902}" srcOrd="0" destOrd="0" parTransId="{95727710-1C1E-41F1-B610-8170BAE37B56}" sibTransId="{9DC8354E-AB18-4ADB-B953-24C9E390F4E2}"/>
    <dgm:cxn modelId="{7332C04A-17F3-471F-80E5-E5ED64CAF36C}" type="presOf" srcId="{6C66D2F4-57A7-400C-8938-6D9B0D43F245}" destId="{34515134-5F8C-4A9E-8303-309A3A2AA1FB}" srcOrd="0" destOrd="0" presId="urn:microsoft.com/office/officeart/2005/8/layout/target3"/>
    <dgm:cxn modelId="{AD7555BD-4E15-4214-8502-7137A6B382AB}" type="presOf" srcId="{0A3B4042-B221-4DD0-B323-EFC3CDE07902}" destId="{56ACDFBF-7B5F-4C2A-9512-FBF000C87638}" srcOrd="0" destOrd="0" presId="urn:microsoft.com/office/officeart/2005/8/layout/target3"/>
    <dgm:cxn modelId="{679A4508-DB3B-4001-B5E8-DDB02D8CCE4F}" type="presOf" srcId="{0A3B4042-B221-4DD0-B323-EFC3CDE07902}" destId="{1FF805BD-A6EB-4EAA-9DD3-C603EC018012}" srcOrd="1" destOrd="0" presId="urn:microsoft.com/office/officeart/2005/8/layout/target3"/>
    <dgm:cxn modelId="{534CF24E-ED1D-4186-8DB4-6724A8596347}" type="presOf" srcId="{63ACEBBD-831E-4BE8-B69A-C22EF2D72A30}" destId="{22ECD032-6C34-4B47-B9D9-08F7DA77898D}" srcOrd="1" destOrd="0" presId="urn:microsoft.com/office/officeart/2005/8/layout/target3"/>
    <dgm:cxn modelId="{BE9A7621-F045-4C7F-900B-10802586E25A}" srcId="{6C66D2F4-57A7-400C-8938-6D9B0D43F245}" destId="{87B4A8D5-37D3-426C-9AB0-4CD12C5F08CD}" srcOrd="2" destOrd="0" parTransId="{7935B853-7555-48E9-95D0-09395B7BA905}" sibTransId="{7669E9D2-ADED-4807-BD97-0DC5C81D5576}"/>
    <dgm:cxn modelId="{B38DA20A-7D66-4CF8-A096-2BB49B73DD62}" type="presOf" srcId="{87B4A8D5-37D3-426C-9AB0-4CD12C5F08CD}" destId="{7A8C073E-F54F-42C4-8D6B-5A7B00A6D869}" srcOrd="0" destOrd="0" presId="urn:microsoft.com/office/officeart/2005/8/layout/target3"/>
    <dgm:cxn modelId="{CD313922-B4C2-46D1-BC8E-89DDF63034DA}" type="presParOf" srcId="{34515134-5F8C-4A9E-8303-309A3A2AA1FB}" destId="{0ECA27CF-A692-42D5-9D1E-4EA2C07DB7AF}" srcOrd="0" destOrd="0" presId="urn:microsoft.com/office/officeart/2005/8/layout/target3"/>
    <dgm:cxn modelId="{8B831DB9-F318-4D5E-8296-6AF0156F6DAC}" type="presParOf" srcId="{34515134-5F8C-4A9E-8303-309A3A2AA1FB}" destId="{A8E03705-B0C8-47B9-B24D-D939705EFC55}" srcOrd="1" destOrd="0" presId="urn:microsoft.com/office/officeart/2005/8/layout/target3"/>
    <dgm:cxn modelId="{EFC663A8-846E-473C-9C85-53929E766FBD}" type="presParOf" srcId="{34515134-5F8C-4A9E-8303-309A3A2AA1FB}" destId="{56ACDFBF-7B5F-4C2A-9512-FBF000C87638}" srcOrd="2" destOrd="0" presId="urn:microsoft.com/office/officeart/2005/8/layout/target3"/>
    <dgm:cxn modelId="{4448989A-DE14-432D-A907-50E570F298E9}" type="presParOf" srcId="{34515134-5F8C-4A9E-8303-309A3A2AA1FB}" destId="{72F46E6F-597A-4688-B589-1671C9B0EAF0}" srcOrd="3" destOrd="0" presId="urn:microsoft.com/office/officeart/2005/8/layout/target3"/>
    <dgm:cxn modelId="{FD9C25EA-23F7-4FAA-8471-63195906BC4D}" type="presParOf" srcId="{34515134-5F8C-4A9E-8303-309A3A2AA1FB}" destId="{615D2508-3188-4528-8E2F-68C744E2EDB2}" srcOrd="4" destOrd="0" presId="urn:microsoft.com/office/officeart/2005/8/layout/target3"/>
    <dgm:cxn modelId="{EBC80957-DA26-4423-9E60-2BEBBB5B070E}" type="presParOf" srcId="{34515134-5F8C-4A9E-8303-309A3A2AA1FB}" destId="{A7F81CA1-37AA-4E04-8917-026BB0BB0D2E}" srcOrd="5" destOrd="0" presId="urn:microsoft.com/office/officeart/2005/8/layout/target3"/>
    <dgm:cxn modelId="{119CD8D9-6FFB-4DCA-A0AD-7C98C13764F3}" type="presParOf" srcId="{34515134-5F8C-4A9E-8303-309A3A2AA1FB}" destId="{358592DF-56E6-4793-A629-918B4272ED72}" srcOrd="6" destOrd="0" presId="urn:microsoft.com/office/officeart/2005/8/layout/target3"/>
    <dgm:cxn modelId="{618880C0-3C17-4084-847E-F2BC0DB828D6}" type="presParOf" srcId="{34515134-5F8C-4A9E-8303-309A3A2AA1FB}" destId="{A503B97A-F6E5-4A76-8914-AF2F0B04D289}" srcOrd="7" destOrd="0" presId="urn:microsoft.com/office/officeart/2005/8/layout/target3"/>
    <dgm:cxn modelId="{9EF00E31-FDF1-471D-AD23-B08B3E543ED8}" type="presParOf" srcId="{34515134-5F8C-4A9E-8303-309A3A2AA1FB}" destId="{7A8C073E-F54F-42C4-8D6B-5A7B00A6D869}" srcOrd="8" destOrd="0" presId="urn:microsoft.com/office/officeart/2005/8/layout/target3"/>
    <dgm:cxn modelId="{B6CA231A-C881-45FF-ABC0-B09800892DD3}" type="presParOf" srcId="{34515134-5F8C-4A9E-8303-309A3A2AA1FB}" destId="{1FF805BD-A6EB-4EAA-9DD3-C603EC018012}" srcOrd="9" destOrd="0" presId="urn:microsoft.com/office/officeart/2005/8/layout/target3"/>
    <dgm:cxn modelId="{481AB52F-4FCE-420B-AEB3-BD56F65ABC58}" type="presParOf" srcId="{34515134-5F8C-4A9E-8303-309A3A2AA1FB}" destId="{22ECD032-6C34-4B47-B9D9-08F7DA77898D}" srcOrd="10" destOrd="0" presId="urn:microsoft.com/office/officeart/2005/8/layout/target3"/>
    <dgm:cxn modelId="{8F059116-B581-4FDD-AA81-C7E41A1063F6}" type="presParOf" srcId="{34515134-5F8C-4A9E-8303-309A3A2AA1FB}" destId="{44609BA6-C24C-40E9-AA84-021A43C91D62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97CEB-4722-4B3A-BBEF-EB383579A2DA}">
      <dsp:nvSpPr>
        <dsp:cNvPr id="0" name=""/>
        <dsp:cNvSpPr/>
      </dsp:nvSpPr>
      <dsp:spPr>
        <a:xfrm rot="5400000">
          <a:off x="-208229" y="210691"/>
          <a:ext cx="1388198" cy="97173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 </a:t>
          </a:r>
          <a:endParaRPr lang="ru-RU" sz="2700" kern="1200" dirty="0"/>
        </a:p>
      </dsp:txBody>
      <dsp:txXfrm rot="-5400000">
        <a:off x="1" y="488330"/>
        <a:ext cx="971738" cy="416460"/>
      </dsp:txXfrm>
    </dsp:sp>
    <dsp:sp modelId="{A785E132-B974-40ED-A672-4C031A8275A7}">
      <dsp:nvSpPr>
        <dsp:cNvPr id="0" name=""/>
        <dsp:cNvSpPr/>
      </dsp:nvSpPr>
      <dsp:spPr>
        <a:xfrm rot="5400000">
          <a:off x="5761516" y="-4789778"/>
          <a:ext cx="902329" cy="104818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Создан при АНОО ВО «Институт социального образования»</a:t>
          </a:r>
          <a:endParaRPr lang="ru-RU" sz="1800" kern="1200" dirty="0"/>
        </a:p>
      </dsp:txBody>
      <dsp:txXfrm rot="-5400000">
        <a:off x="971738" y="44048"/>
        <a:ext cx="10437837" cy="814233"/>
      </dsp:txXfrm>
    </dsp:sp>
    <dsp:sp modelId="{C6C053BC-50BB-4B10-9F13-55CAFD9B4434}">
      <dsp:nvSpPr>
        <dsp:cNvPr id="0" name=""/>
        <dsp:cNvSpPr/>
      </dsp:nvSpPr>
      <dsp:spPr>
        <a:xfrm rot="5400000">
          <a:off x="-208229" y="1401933"/>
          <a:ext cx="1388198" cy="971738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 </a:t>
          </a:r>
          <a:endParaRPr lang="ru-RU" sz="2700" kern="1200" dirty="0"/>
        </a:p>
      </dsp:txBody>
      <dsp:txXfrm rot="-5400000">
        <a:off x="1" y="1679572"/>
        <a:ext cx="971738" cy="416460"/>
      </dsp:txXfrm>
    </dsp:sp>
    <dsp:sp modelId="{3E7A3A47-E5D2-4913-83DA-10CE365CFD36}">
      <dsp:nvSpPr>
        <dsp:cNvPr id="0" name=""/>
        <dsp:cNvSpPr/>
      </dsp:nvSpPr>
      <dsp:spPr>
        <a:xfrm rot="5400000">
          <a:off x="5761516" y="-3596074"/>
          <a:ext cx="902329" cy="104818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Действует с 18.01.2019 г. в соответствии с Положением </a:t>
          </a:r>
          <a:endParaRPr lang="ru-RU" sz="1800" kern="1200" dirty="0"/>
        </a:p>
      </dsp:txBody>
      <dsp:txXfrm rot="-5400000">
        <a:off x="971738" y="1237752"/>
        <a:ext cx="10437837" cy="814233"/>
      </dsp:txXfrm>
    </dsp:sp>
    <dsp:sp modelId="{958B3CE7-9308-4718-9BA2-39EBB8B2E7AA}">
      <dsp:nvSpPr>
        <dsp:cNvPr id="0" name=""/>
        <dsp:cNvSpPr/>
      </dsp:nvSpPr>
      <dsp:spPr>
        <a:xfrm rot="5400000">
          <a:off x="-208229" y="2593174"/>
          <a:ext cx="1388198" cy="971738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 smtClean="0"/>
            <a:t> </a:t>
          </a:r>
          <a:endParaRPr lang="ru-RU" sz="2700" kern="1200" dirty="0"/>
        </a:p>
      </dsp:txBody>
      <dsp:txXfrm rot="-5400000">
        <a:off x="1" y="2870813"/>
        <a:ext cx="971738" cy="416460"/>
      </dsp:txXfrm>
    </dsp:sp>
    <dsp:sp modelId="{6C045AA1-92A9-4BBF-988D-43BAB4A03D2C}">
      <dsp:nvSpPr>
        <dsp:cNvPr id="0" name=""/>
        <dsp:cNvSpPr/>
      </dsp:nvSpPr>
      <dsp:spPr>
        <a:xfrm rot="5400000">
          <a:off x="5761516" y="-2404832"/>
          <a:ext cx="902329" cy="104818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800" kern="1200" dirty="0" smtClean="0"/>
            <a:t>Наделен полномочиями решением межведомственного координационного совета при Правительстве Воронежской области по вопросам развития трудовых ресурсов и обеспечения экономики в квалифицированных кадрах</a:t>
          </a:r>
          <a:endParaRPr lang="ru-RU" sz="1800" kern="1200" dirty="0"/>
        </a:p>
      </dsp:txBody>
      <dsp:txXfrm rot="-5400000">
        <a:off x="971738" y="2428994"/>
        <a:ext cx="10437837" cy="814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2BFE4-884D-41B5-ADE2-5DBD4DD8F238}">
      <dsp:nvSpPr>
        <dsp:cNvPr id="0" name=""/>
        <dsp:cNvSpPr/>
      </dsp:nvSpPr>
      <dsp:spPr>
        <a:xfrm>
          <a:off x="-6697574" y="-1024178"/>
          <a:ext cx="7971484" cy="7971484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7CB30-178E-4415-86DD-D572C178005B}">
      <dsp:nvSpPr>
        <dsp:cNvPr id="0" name=""/>
        <dsp:cNvSpPr/>
      </dsp:nvSpPr>
      <dsp:spPr>
        <a:xfrm>
          <a:off x="474146" y="311911"/>
          <a:ext cx="11028203" cy="6235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Актуализация перечня </a:t>
          </a:r>
          <a:r>
            <a:rPr lang="ru-RU" sz="1600" b="1" kern="1200" dirty="0" err="1" smtClean="0"/>
            <a:t>профстандартов</a:t>
          </a:r>
          <a:r>
            <a:rPr lang="ru-RU" sz="1600" b="1" kern="1200" dirty="0" smtClean="0"/>
            <a:t>, разработка которых является первоочередной задачей для экономики региона </a:t>
          </a:r>
          <a:endParaRPr lang="ru-RU" sz="1600" b="1" kern="1200" dirty="0"/>
        </a:p>
      </dsp:txBody>
      <dsp:txXfrm>
        <a:off x="474146" y="311911"/>
        <a:ext cx="11028203" cy="623586"/>
      </dsp:txXfrm>
    </dsp:sp>
    <dsp:sp modelId="{11CBA8D4-F61F-47F9-BA5C-1432548E1509}">
      <dsp:nvSpPr>
        <dsp:cNvPr id="0" name=""/>
        <dsp:cNvSpPr/>
      </dsp:nvSpPr>
      <dsp:spPr>
        <a:xfrm>
          <a:off x="84404" y="233963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7A46F-34F8-45BF-835E-F16444A2D04F}">
      <dsp:nvSpPr>
        <dsp:cNvPr id="0" name=""/>
        <dsp:cNvSpPr/>
      </dsp:nvSpPr>
      <dsp:spPr>
        <a:xfrm>
          <a:off x="987089" y="1247173"/>
          <a:ext cx="10515260" cy="623586"/>
        </a:xfrm>
        <a:prstGeom prst="rect">
          <a:avLst/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Подготовка предложений о потенциальных экзаменационных центров для проведения оценки квалификаций</a:t>
          </a:r>
          <a:endParaRPr lang="ru-RU" sz="1600" b="1" kern="1200" dirty="0"/>
        </a:p>
      </dsp:txBody>
      <dsp:txXfrm>
        <a:off x="987089" y="1247173"/>
        <a:ext cx="10515260" cy="623586"/>
      </dsp:txXfrm>
    </dsp:sp>
    <dsp:sp modelId="{7B83910D-22E2-4B06-AD69-0AF451CF6EF6}">
      <dsp:nvSpPr>
        <dsp:cNvPr id="0" name=""/>
        <dsp:cNvSpPr/>
      </dsp:nvSpPr>
      <dsp:spPr>
        <a:xfrm>
          <a:off x="597347" y="1169225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892954"/>
              <a:satOff val="5380"/>
              <a:lumOff val="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C71EE-7710-44A2-A7AD-94C1C42F45D8}">
      <dsp:nvSpPr>
        <dsp:cNvPr id="0" name=""/>
        <dsp:cNvSpPr/>
      </dsp:nvSpPr>
      <dsp:spPr>
        <a:xfrm>
          <a:off x="1221645" y="2182435"/>
          <a:ext cx="10280704" cy="623586"/>
        </a:xfrm>
        <a:prstGeom prst="rect">
          <a:avLst/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Открытие площадки для проведения теоретической части экзамена на базе ВРМЦ</a:t>
          </a:r>
          <a:endParaRPr lang="ru-RU" sz="1600" b="1" kern="1200" dirty="0"/>
        </a:p>
      </dsp:txBody>
      <dsp:txXfrm>
        <a:off x="1221645" y="2182435"/>
        <a:ext cx="10280704" cy="623586"/>
      </dsp:txXfrm>
    </dsp:sp>
    <dsp:sp modelId="{FCF3186B-A177-4251-A37C-0B978CD1FE5D}">
      <dsp:nvSpPr>
        <dsp:cNvPr id="0" name=""/>
        <dsp:cNvSpPr/>
      </dsp:nvSpPr>
      <dsp:spPr>
        <a:xfrm>
          <a:off x="831903" y="2104487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1785908"/>
              <a:satOff val="10760"/>
              <a:lumOff val="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966F6-956B-4AFC-A47E-899857C6D99E}">
      <dsp:nvSpPr>
        <dsp:cNvPr id="0" name=""/>
        <dsp:cNvSpPr/>
      </dsp:nvSpPr>
      <dsp:spPr>
        <a:xfrm>
          <a:off x="1221645" y="3117105"/>
          <a:ext cx="10280704" cy="623586"/>
        </a:xfrm>
        <a:prstGeom prst="rect">
          <a:avLst/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Совместно с ДТЗН обобщение опыта внедрения </a:t>
          </a:r>
          <a:r>
            <a:rPr lang="ru-RU" sz="1600" b="1" kern="1200" dirty="0" err="1" smtClean="0"/>
            <a:t>профстандартов</a:t>
          </a:r>
          <a:r>
            <a:rPr lang="ru-RU" sz="1600" b="1" kern="1200" dirty="0" smtClean="0"/>
            <a:t> в организациях Воронежской области </a:t>
          </a:r>
          <a:endParaRPr lang="ru-RU" sz="1600" b="1" kern="1200" dirty="0"/>
        </a:p>
      </dsp:txBody>
      <dsp:txXfrm>
        <a:off x="1221645" y="3117105"/>
        <a:ext cx="10280704" cy="623586"/>
      </dsp:txXfrm>
    </dsp:sp>
    <dsp:sp modelId="{179FE4AB-1CCD-4D8C-A040-F63470496468}">
      <dsp:nvSpPr>
        <dsp:cNvPr id="0" name=""/>
        <dsp:cNvSpPr/>
      </dsp:nvSpPr>
      <dsp:spPr>
        <a:xfrm>
          <a:off x="831903" y="3039156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2678862"/>
              <a:satOff val="16139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7AEF98-4A9F-448A-84DD-175FFCF13B46}">
      <dsp:nvSpPr>
        <dsp:cNvPr id="0" name=""/>
        <dsp:cNvSpPr/>
      </dsp:nvSpPr>
      <dsp:spPr>
        <a:xfrm>
          <a:off x="987089" y="4052367"/>
          <a:ext cx="10515260" cy="623586"/>
        </a:xfrm>
        <a:prstGeom prst="rect">
          <a:avLst/>
        </a:prstGeom>
        <a:solidFill>
          <a:srgbClr val="427BC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Консультирование по вопросам практического применения </a:t>
          </a:r>
          <a:r>
            <a:rPr lang="ru-RU" sz="1600" b="1" kern="1200" dirty="0" err="1" smtClean="0"/>
            <a:t>профстандартов</a:t>
          </a:r>
          <a:endParaRPr lang="ru-RU" sz="1600" b="1" kern="1200" dirty="0"/>
        </a:p>
      </dsp:txBody>
      <dsp:txXfrm>
        <a:off x="987089" y="4052367"/>
        <a:ext cx="10515260" cy="623586"/>
      </dsp:txXfrm>
    </dsp:sp>
    <dsp:sp modelId="{78885689-1C2D-482E-911B-D46EE51ECF20}">
      <dsp:nvSpPr>
        <dsp:cNvPr id="0" name=""/>
        <dsp:cNvSpPr/>
      </dsp:nvSpPr>
      <dsp:spPr>
        <a:xfrm>
          <a:off x="597347" y="3974418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3571816"/>
              <a:satOff val="21519"/>
              <a:lumOff val="1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9F257-0565-4DA5-9A0E-C189D5D46DB1}">
      <dsp:nvSpPr>
        <dsp:cNvPr id="0" name=""/>
        <dsp:cNvSpPr/>
      </dsp:nvSpPr>
      <dsp:spPr>
        <a:xfrm>
          <a:off x="474146" y="4987629"/>
          <a:ext cx="11028203" cy="623586"/>
        </a:xfrm>
        <a:prstGeom prst="rect">
          <a:avLst/>
        </a:prstGeom>
        <a:solidFill>
          <a:srgbClr val="33889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972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/>
            <a:t>Включение модуля «Национальная система квалификаций. Алгоритм внедрения профессиональных стандартов (нормативное и методическое обеспечение)» в образовательные программы профессиональной переподготовки</a:t>
          </a:r>
          <a:endParaRPr lang="ru-RU" sz="1600" b="1" kern="1200" dirty="0"/>
        </a:p>
      </dsp:txBody>
      <dsp:txXfrm>
        <a:off x="474146" y="4987629"/>
        <a:ext cx="11028203" cy="623586"/>
      </dsp:txXfrm>
    </dsp:sp>
    <dsp:sp modelId="{1F5C43A1-168A-49F2-938A-F6D1E2DF0C3F}">
      <dsp:nvSpPr>
        <dsp:cNvPr id="0" name=""/>
        <dsp:cNvSpPr/>
      </dsp:nvSpPr>
      <dsp:spPr>
        <a:xfrm>
          <a:off x="84404" y="4909680"/>
          <a:ext cx="779483" cy="779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A27CF-A692-42D5-9D1E-4EA2C07DB7AF}">
      <dsp:nvSpPr>
        <dsp:cNvPr id="0" name=""/>
        <dsp:cNvSpPr/>
      </dsp:nvSpPr>
      <dsp:spPr>
        <a:xfrm>
          <a:off x="0" y="0"/>
          <a:ext cx="3471046" cy="347104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shade val="80000"/>
                <a:hueOff val="0"/>
                <a:satOff val="0"/>
                <a:lumOff val="0"/>
                <a:alphaOff val="0"/>
                <a:shade val="100000"/>
                <a:satMod val="105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CDFBF-7B5F-4C2A-9512-FBF000C87638}">
      <dsp:nvSpPr>
        <dsp:cNvPr id="0" name=""/>
        <dsp:cNvSpPr/>
      </dsp:nvSpPr>
      <dsp:spPr>
        <a:xfrm>
          <a:off x="1735523" y="0"/>
          <a:ext cx="4612720" cy="34710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Профессиональная переподготовка - 400 чел.</a:t>
          </a:r>
          <a:endParaRPr lang="ru-RU" sz="2900" kern="1200" dirty="0"/>
        </a:p>
      </dsp:txBody>
      <dsp:txXfrm>
        <a:off x="1735523" y="0"/>
        <a:ext cx="4612720" cy="1041316"/>
      </dsp:txXfrm>
    </dsp:sp>
    <dsp:sp modelId="{615D2508-3188-4528-8E2F-68C744E2EDB2}">
      <dsp:nvSpPr>
        <dsp:cNvPr id="0" name=""/>
        <dsp:cNvSpPr/>
      </dsp:nvSpPr>
      <dsp:spPr>
        <a:xfrm>
          <a:off x="607434" y="1041316"/>
          <a:ext cx="2256178" cy="225617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153123"/>
                <a:satOff val="-2196"/>
                <a:lumOff val="12807"/>
                <a:alphaOff val="0"/>
              </a:schemeClr>
            </a:gs>
            <a:gs pos="90000">
              <a:schemeClr val="accent1">
                <a:shade val="80000"/>
                <a:hueOff val="153123"/>
                <a:satOff val="-2196"/>
                <a:lumOff val="12807"/>
                <a:alphaOff val="0"/>
                <a:shade val="100000"/>
                <a:satMod val="105000"/>
              </a:schemeClr>
            </a:gs>
            <a:gs pos="100000">
              <a:schemeClr val="accent1">
                <a:shade val="80000"/>
                <a:hueOff val="153123"/>
                <a:satOff val="-2196"/>
                <a:lumOff val="12807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F81CA1-37AA-4E04-8917-026BB0BB0D2E}">
      <dsp:nvSpPr>
        <dsp:cNvPr id="0" name=""/>
        <dsp:cNvSpPr/>
      </dsp:nvSpPr>
      <dsp:spPr>
        <a:xfrm>
          <a:off x="1735523" y="1041316"/>
          <a:ext cx="4612720" cy="22561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153123"/>
              <a:satOff val="-2196"/>
              <a:lumOff val="1280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Профессиональное обучение – 400 чел.</a:t>
          </a:r>
          <a:endParaRPr lang="ru-RU" sz="2900" kern="1200" dirty="0"/>
        </a:p>
      </dsp:txBody>
      <dsp:txXfrm>
        <a:off x="1735523" y="1041316"/>
        <a:ext cx="4612720" cy="1041312"/>
      </dsp:txXfrm>
    </dsp:sp>
    <dsp:sp modelId="{A503B97A-F6E5-4A76-8914-AF2F0B04D289}">
      <dsp:nvSpPr>
        <dsp:cNvPr id="0" name=""/>
        <dsp:cNvSpPr/>
      </dsp:nvSpPr>
      <dsp:spPr>
        <a:xfrm>
          <a:off x="1214866" y="2082629"/>
          <a:ext cx="1041313" cy="104131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shade val="80000"/>
                <a:hueOff val="306246"/>
                <a:satOff val="-4392"/>
                <a:lumOff val="25615"/>
                <a:alphaOff val="0"/>
              </a:schemeClr>
            </a:gs>
            <a:gs pos="90000">
              <a:schemeClr val="accent1">
                <a:shade val="80000"/>
                <a:hueOff val="306246"/>
                <a:satOff val="-4392"/>
                <a:lumOff val="25615"/>
                <a:alphaOff val="0"/>
                <a:shade val="100000"/>
                <a:satMod val="105000"/>
              </a:schemeClr>
            </a:gs>
            <a:gs pos="100000">
              <a:schemeClr val="accent1">
                <a:shade val="80000"/>
                <a:hueOff val="306246"/>
                <a:satOff val="-4392"/>
                <a:lumOff val="25615"/>
                <a:alphaOff val="0"/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8C073E-F54F-42C4-8D6B-5A7B00A6D869}">
      <dsp:nvSpPr>
        <dsp:cNvPr id="0" name=""/>
        <dsp:cNvSpPr/>
      </dsp:nvSpPr>
      <dsp:spPr>
        <a:xfrm>
          <a:off x="1735523" y="2082629"/>
          <a:ext cx="4612720" cy="104131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Повышение квалификации – 300 чел.</a:t>
          </a:r>
          <a:endParaRPr lang="ru-RU" sz="2900" kern="1200" dirty="0"/>
        </a:p>
      </dsp:txBody>
      <dsp:txXfrm>
        <a:off x="1735523" y="2082629"/>
        <a:ext cx="4612720" cy="1041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70505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01171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010620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659332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99255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797944"/>
      </p:ext>
    </p:extLst>
  </p:cSld>
  <p:clrMapOvr>
    <a:masterClrMapping/>
  </p:clrMapOvr>
  <p:transition spd="slow">
    <p:comb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013336"/>
      </p:ext>
    </p:extLst>
  </p:cSld>
  <p:clrMapOvr>
    <a:masterClrMapping/>
  </p:clrMapOvr>
  <p:transition spd="slow">
    <p:comb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977259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228453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419447"/>
      </p:ext>
    </p:extLst>
  </p:cSld>
  <p:clrMapOvr>
    <a:masterClrMapping/>
  </p:clrMapOvr>
  <p:transition spd="slow">
    <p:comb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751753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E6F823D-7B6A-4304-96A9-23A7219E8374}" type="datetimeFigureOut">
              <a:rPr lang="ru-RU" smtClean="0"/>
              <a:t>17.10.2021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C82D7EA-A73F-459D-9AA9-ED09CED32F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0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 spd="slow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fgosvo.ru/docs/downloads/10/?f=%2Fuploadfiles%2Fprofstandart%2F03.008.pdf" TargetMode="External"/><Relationship Id="rId13" Type="http://schemas.openxmlformats.org/officeDocument/2006/relationships/hyperlink" Target="http://fgosvo.ru/docs/downloads/1175/?f=%2Fuploadfiles%2Fprofstandart%2F03.013_1.pdf" TargetMode="External"/><Relationship Id="rId3" Type="http://schemas.openxmlformats.org/officeDocument/2006/relationships/hyperlink" Target="http://fgosvo.ru/docs/downloads/4/?f=%2Fuploadfiles%2Fprofstandart%2F03.002.pdf" TargetMode="External"/><Relationship Id="rId7" Type="http://schemas.openxmlformats.org/officeDocument/2006/relationships/hyperlink" Target="http://fgosvo.ru/docs/downloads/9/?f=%2Fuploadfiles%2Fprofstandart%2F03.007.pdf" TargetMode="External"/><Relationship Id="rId12" Type="http://schemas.openxmlformats.org/officeDocument/2006/relationships/hyperlink" Target="http://fgosvo.ru/docs/downloads/986/?f=%2Fuploadfiles%2Fprofstandart%2F03.012_1.pdf" TargetMode="External"/><Relationship Id="rId2" Type="http://schemas.openxmlformats.org/officeDocument/2006/relationships/hyperlink" Target="http://fgosvo.ru/docs/downloads/3/?f=%2Fuploadfiles%2Fprofstandart%2F03.00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gosvo.ru/docs/downloads/8/?f=%2Fuploadfiles%2Fprofstandart%2F03.006.pdf" TargetMode="External"/><Relationship Id="rId11" Type="http://schemas.openxmlformats.org/officeDocument/2006/relationships/hyperlink" Target="http://fgosvo.ru/docs/downloads/824/?f=%2Fuploadfiles%2Fprofstandart%2F03.015.pdf" TargetMode="External"/><Relationship Id="rId5" Type="http://schemas.openxmlformats.org/officeDocument/2006/relationships/hyperlink" Target="http://fgosvo.ru/docs/downloads/6/?f=%2Fuploadfiles%2Fprofstandart%2F03.004.pdf" TargetMode="External"/><Relationship Id="rId10" Type="http://schemas.openxmlformats.org/officeDocument/2006/relationships/hyperlink" Target="http://fgosvo.ru/docs/downloads/810/?f=%2Fuploadfiles%2Fprofstandart%2F03.010.pdf" TargetMode="External"/><Relationship Id="rId4" Type="http://schemas.openxmlformats.org/officeDocument/2006/relationships/hyperlink" Target="http://fgosvo.ru/docs/downloads/5/?f=%2Fuploadfiles%2Fprofstandart%2F03.003.pdf" TargetMode="External"/><Relationship Id="rId9" Type="http://schemas.openxmlformats.org/officeDocument/2006/relationships/hyperlink" Target="http://fgosvo.ru/docs/downloads/11/?f=%2Fuploadfiles%2Fprofstandart%2F03.009.pdf" TargetMode="External"/><Relationship Id="rId14" Type="http://schemas.openxmlformats.org/officeDocument/2006/relationships/hyperlink" Target="http://fgosvo.ru/docs/downloads/1216/?f=%2Fuploadfiles%2Fprofstandart%2F03.01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52207" y="756102"/>
            <a:ext cx="10946675" cy="1573441"/>
          </a:xfrm>
        </p:spPr>
        <p:txBody>
          <a:bodyPr>
            <a:normAutofit fontScale="90000"/>
          </a:bodyPr>
          <a:lstStyle/>
          <a:p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 внедрении </a:t>
            </a:r>
            <a:r>
              <a:rPr lang="ru-RU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профстандартов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независимой </a:t>
            </a:r>
            <a:r>
              <a:rPr lang="ru-RU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оценкИ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квалификаций в регионе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2323" y="2576411"/>
            <a:ext cx="11298279" cy="1041999"/>
          </a:xfrm>
        </p:spPr>
        <p:txBody>
          <a:bodyPr>
            <a:normAutofit fontScale="55000" lnSpcReduction="20000"/>
          </a:bodyPr>
          <a:lstStyle/>
          <a:p>
            <a:r>
              <a:rPr lang="ru-RU" sz="6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Ярецкий</a:t>
            </a:r>
            <a:r>
              <a:rPr lang="ru-RU" sz="6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Ю.Л</a:t>
            </a:r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д.и.н</a:t>
            </a:r>
            <a:r>
              <a:rPr lang="ru-RU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проф</a:t>
            </a:r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ректор ИСО,  руководитель  Воронежского регионального методического центра национальной системы квалификаций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9" y="3865133"/>
            <a:ext cx="4314214" cy="24304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21" y="3845166"/>
            <a:ext cx="3244082" cy="24330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411" y="3865134"/>
            <a:ext cx="3645725" cy="24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0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217714"/>
            <a:ext cx="9875520" cy="99713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/>
              <a:t>Профессиональные стандарты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в </a:t>
            </a:r>
            <a:r>
              <a:rPr lang="ru-RU" sz="3600" b="1" dirty="0"/>
              <a:t>сфере социального обслуживания</a:t>
            </a:r>
            <a:endParaRPr lang="ru-RU" sz="3600" b="1" dirty="0"/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51322"/>
              </p:ext>
            </p:extLst>
          </p:nvPr>
        </p:nvGraphicFramePr>
        <p:xfrm>
          <a:off x="411480" y="1349918"/>
          <a:ext cx="11338560" cy="214199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697944806"/>
                    </a:ext>
                  </a:extLst>
                </a:gridCol>
                <a:gridCol w="5721532">
                  <a:extLst>
                    <a:ext uri="{9D8B030D-6E8A-4147-A177-3AD203B41FA5}">
                      <a16:colId xmlns:a16="http://schemas.microsoft.com/office/drawing/2014/main" val="2295430605"/>
                    </a:ext>
                  </a:extLst>
                </a:gridCol>
                <a:gridCol w="4669971">
                  <a:extLst>
                    <a:ext uri="{9D8B030D-6E8A-4147-A177-3AD203B41FA5}">
                      <a16:colId xmlns:a16="http://schemas.microsoft.com/office/drawing/2014/main" val="667512828"/>
                    </a:ext>
                  </a:extLst>
                </a:gridCol>
              </a:tblGrid>
              <a:tr h="38021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Код ПС</a:t>
                      </a:r>
                    </a:p>
                  </a:txBody>
                  <a:tcPr marL="89747" marR="89747" marT="44873" marB="4487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Наименование стандарта</a:t>
                      </a:r>
                    </a:p>
                  </a:txBody>
                  <a:tcPr marL="89747" marR="89747" marT="44873" marB="4487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Нормативный правовой акт, утвердивший стандарт</a:t>
                      </a:r>
                    </a:p>
                  </a:txBody>
                  <a:tcPr marL="89747" marR="89747" marT="44873" marB="44873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11731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r>
                        <a:rPr lang="ru-RU" sz="1200" dirty="0"/>
                        <a:t>03.001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Специалист по социальной работе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Зарегистрировано в Минюсте России 15 июля 2020 г.  N 58959</a:t>
                      </a:r>
                    </a:p>
                  </a:txBody>
                  <a:tcPr marL="89747" marR="89747" marT="44873" marB="44873" anchor="ctr"/>
                </a:tc>
                <a:extLst>
                  <a:ext uri="{0D108BD9-81ED-4DB2-BD59-A6C34878D82A}">
                    <a16:rowId xmlns:a16="http://schemas.microsoft.com/office/drawing/2014/main" val="416669341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ru-RU" sz="1200" dirty="0"/>
                        <a:t>03.002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Социальный работник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Зарегистрировано в Минюсте России 20 июля 2020 г.  N 59014</a:t>
                      </a:r>
                    </a:p>
                  </a:txBody>
                  <a:tcPr marL="89747" marR="89747" marT="44873" marB="44873" anchor="ctr"/>
                </a:tc>
                <a:extLst>
                  <a:ext uri="{0D108BD9-81ED-4DB2-BD59-A6C34878D82A}">
                    <a16:rowId xmlns:a16="http://schemas.microsoft.com/office/drawing/2014/main" val="523374511"/>
                  </a:ext>
                </a:extLst>
              </a:tr>
              <a:tr h="300446">
                <a:tc>
                  <a:txBody>
                    <a:bodyPr/>
                    <a:lstStyle/>
                    <a:p>
                      <a:r>
                        <a:rPr lang="ru-RU" sz="1200" dirty="0"/>
                        <a:t>03.003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Руководитель организации социального обслуживания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Зарегистрировано в Минюсте России 15 июля 2020 г.  N 58960</a:t>
                      </a:r>
                    </a:p>
                  </a:txBody>
                  <a:tcPr marL="89747" marR="89747" marT="44873" marB="44873" anchor="ctr"/>
                </a:tc>
                <a:extLst>
                  <a:ext uri="{0D108BD9-81ED-4DB2-BD59-A6C34878D82A}">
                    <a16:rowId xmlns:a16="http://schemas.microsoft.com/office/drawing/2014/main" val="367040767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r>
                        <a:rPr lang="ru-RU" sz="1200"/>
                        <a:t>03.004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Руководитель учреждения медико-социальной экспертизы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Зарегистрировано в Минюсте России 25 декабря 2013 г. N 30837</a:t>
                      </a:r>
                    </a:p>
                  </a:txBody>
                  <a:tcPr marL="89747" marR="89747" marT="44873" marB="44873" anchor="ctr"/>
                </a:tc>
                <a:extLst>
                  <a:ext uri="{0D108BD9-81ED-4DB2-BD59-A6C34878D82A}">
                    <a16:rowId xmlns:a16="http://schemas.microsoft.com/office/drawing/2014/main" val="3672929056"/>
                  </a:ext>
                </a:extLst>
              </a:tr>
              <a:tr h="490581">
                <a:tc>
                  <a:txBody>
                    <a:bodyPr/>
                    <a:lstStyle/>
                    <a:p>
                      <a:r>
                        <a:rPr lang="ru-RU" sz="1200" dirty="0"/>
                        <a:t>03.005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Специалист по медико-социальной экспертизе</a:t>
                      </a:r>
                    </a:p>
                  </a:txBody>
                  <a:tcPr marL="89747" marR="89747" marT="44873" marB="448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ru-RU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200" u="sng" kern="1200" dirty="0" smtClean="0">
                          <a:solidFill>
                            <a:srgbClr val="0033CC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Зарегистрировано в Минюсте России 31 декабря 2013 г. N 30942</a:t>
                      </a:r>
                      <a:endParaRPr lang="ru-RU" sz="1200" u="sng" kern="1200" dirty="0">
                        <a:solidFill>
                          <a:srgbClr val="0033CC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747" marR="89747" marT="44873" marB="44873" anchor="ctr"/>
                </a:tc>
                <a:extLst>
                  <a:ext uri="{0D108BD9-81ED-4DB2-BD59-A6C34878D82A}">
                    <a16:rowId xmlns:a16="http://schemas.microsoft.com/office/drawing/2014/main" val="2859839435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08260"/>
              </p:ext>
            </p:extLst>
          </p:nvPr>
        </p:nvGraphicFramePr>
        <p:xfrm>
          <a:off x="411480" y="3491917"/>
          <a:ext cx="11338560" cy="291323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1263857077"/>
                    </a:ext>
                  </a:extLst>
                </a:gridCol>
                <a:gridCol w="5721532">
                  <a:extLst>
                    <a:ext uri="{9D8B030D-6E8A-4147-A177-3AD203B41FA5}">
                      <a16:colId xmlns:a16="http://schemas.microsoft.com/office/drawing/2014/main" val="1645931061"/>
                    </a:ext>
                  </a:extLst>
                </a:gridCol>
                <a:gridCol w="4669971">
                  <a:extLst>
                    <a:ext uri="{9D8B030D-6E8A-4147-A177-3AD203B41FA5}">
                      <a16:colId xmlns:a16="http://schemas.microsoft.com/office/drawing/2014/main" val="1671906496"/>
                    </a:ext>
                  </a:extLst>
                </a:gridCol>
              </a:tblGrid>
              <a:tr h="339634">
                <a:tc>
                  <a:txBody>
                    <a:bodyPr/>
                    <a:lstStyle/>
                    <a:p>
                      <a:r>
                        <a:rPr lang="ru-RU" sz="1200" dirty="0"/>
                        <a:t>03.006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Специалист органа опеки и попечительства в отношении несовершеннолетних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endParaRPr lang="ru-RU" sz="1200">
                        <a:hlinkClick r:id="rId6"/>
                      </a:endParaRPr>
                    </a:p>
                    <a:p>
                      <a:pPr algn="ctr"/>
                      <a:r>
                        <a:rPr lang="ru-RU" sz="1200">
                          <a:effectLst/>
                          <a:hlinkClick r:id="rId6"/>
                        </a:rPr>
                        <a:t>Зарегистрировано в Минюсте России 26 декабря 2013 г. N 30850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2465342179"/>
                  </a:ext>
                </a:extLst>
              </a:tr>
              <a:tr h="305888">
                <a:tc>
                  <a:txBody>
                    <a:bodyPr/>
                    <a:lstStyle/>
                    <a:p>
                      <a:r>
                        <a:rPr lang="ru-RU" sz="1200"/>
                        <a:t>03.007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Специалист по реабилитационной работе в социальной сфере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hlinkClick r:id="rId7"/>
                        </a:rPr>
                        <a:t>Зарегистрировано в Минюсте России 19 декабря 2013 г. N 30658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1095410518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ru-RU" sz="1200"/>
                        <a:t>03.008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Психолог в социальной сфере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effectLst/>
                          <a:hlinkClick r:id="rId8"/>
                        </a:rPr>
                        <a:t>Зарегистрировано в Минюсте России 25 декабря 2013 г. N 30840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31297281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ru-RU" sz="1200"/>
                        <a:t>03.009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Специалист по работе с семьей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9"/>
                        </a:rPr>
                        <a:t>Зарегистрировано в Минюсте России 26 декабря 2013 г. N 30849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195595715"/>
                  </a:ext>
                </a:extLst>
              </a:tr>
              <a:tr h="319007">
                <a:tc>
                  <a:txBody>
                    <a:bodyPr/>
                    <a:lstStyle/>
                    <a:p>
                      <a:r>
                        <a:rPr lang="ru-RU" sz="1200"/>
                        <a:t>03.010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Тифлосурдопереводчик</a:t>
                      </a:r>
                      <a:endParaRPr lang="ru-RU" sz="1200" dirty="0"/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10"/>
                        </a:rPr>
                        <a:t>Зарегистрировано в Минюсте России 02 ноября 2016 г. N 44230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1941280440"/>
                  </a:ext>
                </a:extLst>
              </a:tr>
              <a:tr h="316940">
                <a:tc>
                  <a:txBody>
                    <a:bodyPr/>
                    <a:lstStyle/>
                    <a:p>
                      <a:r>
                        <a:rPr lang="ru-RU" sz="1200"/>
                        <a:t>03.011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Специалист по оказанию государственных услуг в области занятости населения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11"/>
                        </a:rPr>
                        <a:t>Зарегистрировано в Минюсте России 07 декабря 2016 г. N 44611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34276138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ru-RU" sz="1200"/>
                        <a:t>03.012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Ассистент (помощник) по оказанию технической помощи инвалидам и лицам с ограниченными возможностями здоровья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12"/>
                        </a:rPr>
                        <a:t>Зарегистрировано в Минюсте России 04 мая 2017 г. N 46612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4150531899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ru-RU" sz="1200"/>
                        <a:t>03.013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/>
                        <a:t>Сиделка (помощник по уходу)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13"/>
                        </a:rPr>
                        <a:t>Зарегистрировано в Минюсте России 14 августа 2018 г. N 51879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598732743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ru-RU" sz="1200"/>
                        <a:t>03.014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Няня (работник по присмотру и уходу за детьми)</a:t>
                      </a:r>
                    </a:p>
                  </a:txBody>
                  <a:tcPr marL="38100" marR="3810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effectLst/>
                          <a:hlinkClick r:id="rId14"/>
                        </a:rPr>
                        <a:t>Зарегистрировано в Минюсте России 25 декабря 2018 г. N 53158</a:t>
                      </a:r>
                    </a:p>
                  </a:txBody>
                  <a:tcPr marL="38100" marR="38100" marT="19050" marB="19050" anchor="ctr"/>
                </a:tc>
                <a:extLst>
                  <a:ext uri="{0D108BD9-81ED-4DB2-BD59-A6C34878D82A}">
                    <a16:rowId xmlns:a16="http://schemas.microsoft.com/office/drawing/2014/main" val="389936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4127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0971" y="280713"/>
            <a:ext cx="9208333" cy="100263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/>
              <a:t>Программы (</a:t>
            </a:r>
            <a:r>
              <a:rPr lang="ru-RU" sz="3600" b="1" dirty="0" smtClean="0"/>
              <a:t>пере)подготовки, реализуемые ИСО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в </a:t>
            </a:r>
            <a:r>
              <a:rPr lang="ru-RU" sz="3600" b="1" dirty="0"/>
              <a:t>соответствии с </a:t>
            </a:r>
            <a:r>
              <a:rPr lang="ru-RU" sz="3600" b="1" dirty="0" err="1"/>
              <a:t>профстандартами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05" y="1335504"/>
            <a:ext cx="7424615" cy="5281863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Управление в социальной сфере,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Государственное и муниципальное управление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Кадровый менеджмент в организациях социальной сферы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Деятельность по организации и установлению выплат социального характера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Педагогическая деятельность (по уровням и профилям подготовки)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Реабилитация и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</a:rPr>
              <a:t>абилитация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в организациях социального обслуживания 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Бухгалтерский учет в социальной сфере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Охрана труда и </a:t>
            </a:r>
            <a:r>
              <a:rPr lang="ru-RU" dirty="0" err="1" smtClean="0">
                <a:solidFill>
                  <a:schemeClr val="tx2">
                    <a:lumMod val="75000"/>
                  </a:schemeClr>
                </a:solidFill>
              </a:rPr>
              <a:t>техносферная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безопасность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Управление персоналом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Организация деятельности младшего медицинского персонала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Предоставление услуг по уходу за лицами, нуждающимися в посторонней помощи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Предоставление социальных услуг клиентам организаций социального обслуживания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Долговременный уход и сопровождаемое проживание инвалидов</a:t>
            </a:r>
          </a:p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Деятельность по планированию, организации, контролю и реализации социальных услуг и мер социальной поддержки населения</a:t>
            </a:r>
          </a:p>
          <a:p>
            <a:pPr marL="45720" indent="0" algn="r">
              <a:buNone/>
            </a:pP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и так далее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912" y="1439824"/>
            <a:ext cx="3244516" cy="21663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573" y="2848294"/>
            <a:ext cx="3133724" cy="225628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715" y="4427620"/>
            <a:ext cx="3012780" cy="20095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6257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4872" y="1055128"/>
            <a:ext cx="9872871" cy="894347"/>
          </a:xfrm>
        </p:spPr>
        <p:txBody>
          <a:bodyPr>
            <a:normAutofit lnSpcReduction="10000"/>
          </a:bodyPr>
          <a:lstStyle/>
          <a:p>
            <a:pPr marL="45720" indent="0" algn="ctr">
              <a:buNone/>
            </a:pPr>
            <a:r>
              <a:rPr lang="ru-RU" sz="6000" b="1" dirty="0"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5" y="2483892"/>
            <a:ext cx="11076704" cy="38318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7759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0686" y="361406"/>
            <a:ext cx="11028320" cy="94488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Основные </a:t>
            </a:r>
            <a:r>
              <a:rPr lang="ru-RU" b="1" dirty="0" smtClean="0"/>
              <a:t>участники </a:t>
            </a:r>
            <a:br>
              <a:rPr lang="ru-RU" b="1" dirty="0" smtClean="0"/>
            </a:br>
            <a:r>
              <a:rPr lang="ru-RU" b="1" dirty="0" smtClean="0"/>
              <a:t>независимой оценки квалификаций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13869" y="5353196"/>
            <a:ext cx="10190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Воронежской области создана необходимая инфраструктура для внедрения системы независимой оценки квалификаций</a:t>
            </a:r>
            <a:endParaRPr lang="ru-RU" sz="2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52" y="1858438"/>
            <a:ext cx="5451564" cy="294260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0686" y="1436915"/>
            <a:ext cx="7279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Национальный </a:t>
            </a:r>
            <a:r>
              <a:rPr lang="ru-RU" sz="2000" dirty="0"/>
              <a:t>совет при Президенте РФ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Национальное </a:t>
            </a:r>
            <a:r>
              <a:rPr lang="ru-RU" sz="2000" dirty="0"/>
              <a:t>агентство развития квалификаций (НАРК)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Советы </a:t>
            </a:r>
            <a:r>
              <a:rPr lang="ru-RU" sz="2000" dirty="0"/>
              <a:t>по профессиональным квалификациям (отраслевые)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Центр </a:t>
            </a:r>
            <a:r>
              <a:rPr lang="ru-RU" sz="2000" dirty="0"/>
              <a:t>независимой оценки квалификаций (ЦОК)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Работодатели</a:t>
            </a:r>
            <a:endParaRPr lang="ru-RU" sz="2000" dirty="0"/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Соискатели</a:t>
            </a:r>
            <a:endParaRPr lang="ru-RU" sz="2000" dirty="0"/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Министерство </a:t>
            </a:r>
            <a:r>
              <a:rPr lang="ru-RU" sz="2000" dirty="0"/>
              <a:t>труда РФ + Министерство образования РФ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Профсоюзы</a:t>
            </a:r>
            <a:endParaRPr lang="ru-RU" sz="2000" dirty="0"/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Региональное </a:t>
            </a:r>
            <a:r>
              <a:rPr lang="ru-RU" sz="2000" dirty="0"/>
              <a:t>правительство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Региональный </a:t>
            </a:r>
            <a:r>
              <a:rPr lang="ru-RU" sz="2000" dirty="0"/>
              <a:t>методический центр (РМЦ)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Образовательные </a:t>
            </a:r>
            <a:r>
              <a:rPr lang="ru-RU" sz="2000" dirty="0"/>
              <a:t>организации</a:t>
            </a:r>
          </a:p>
          <a:p>
            <a:pPr marL="285750" indent="-285750">
              <a:buClr>
                <a:schemeClr val="tx2">
                  <a:lumMod val="75000"/>
                </a:schemeClr>
              </a:buClr>
              <a:buSzPct val="150000"/>
              <a:buFont typeface="Wingdings" panose="05000000000000000000" pitchFamily="2" charset="2"/>
              <a:buChar char="ü"/>
            </a:pPr>
            <a:r>
              <a:rPr lang="ru-RU" sz="2000" dirty="0" smtClean="0"/>
              <a:t> Средства </a:t>
            </a:r>
            <a:r>
              <a:rPr lang="ru-RU" sz="2000" dirty="0"/>
              <a:t>массовой информации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8" y="5222567"/>
            <a:ext cx="953419" cy="14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278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7526" y="518159"/>
            <a:ext cx="9405256" cy="539931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Национальная система квалификаций</a:t>
            </a:r>
            <a:endParaRPr lang="ru-RU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26" y="1312897"/>
            <a:ext cx="9335429" cy="52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619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663" y="413657"/>
            <a:ext cx="7637303" cy="201603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/>
              <a:t>Воронежский </a:t>
            </a:r>
            <a:r>
              <a:rPr lang="ru-RU" sz="4000" b="1" dirty="0" smtClean="0"/>
              <a:t>региональный</a:t>
            </a:r>
            <a:br>
              <a:rPr lang="ru-RU" sz="4000" b="1" dirty="0" smtClean="0"/>
            </a:br>
            <a:r>
              <a:rPr lang="ru-RU" sz="4000" b="1" dirty="0" smtClean="0"/>
              <a:t> </a:t>
            </a:r>
            <a:r>
              <a:rPr lang="ru-RU" sz="4000" b="1" dirty="0"/>
              <a:t>методический центр </a:t>
            </a:r>
            <a:r>
              <a:rPr lang="ru-RU" sz="4000" b="1" dirty="0" smtClean="0"/>
              <a:t>национальной</a:t>
            </a:r>
            <a:br>
              <a:rPr lang="ru-RU" sz="4000" b="1" dirty="0" smtClean="0"/>
            </a:br>
            <a:r>
              <a:rPr lang="ru-RU" sz="4000" b="1" dirty="0" smtClean="0"/>
              <a:t> </a:t>
            </a:r>
            <a:r>
              <a:rPr lang="ru-RU" sz="4000" b="1" dirty="0"/>
              <a:t>системы квалификаций 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279521"/>
              </p:ext>
            </p:extLst>
          </p:nvPr>
        </p:nvGraphicFramePr>
        <p:xfrm>
          <a:off x="411481" y="2737842"/>
          <a:ext cx="11453624" cy="3775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65" y="283029"/>
            <a:ext cx="4432340" cy="23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99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421" y="405062"/>
            <a:ext cx="11059176" cy="84722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/>
              <a:t>Цели деятельности Воронежского регионального методического центра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421" y="1457004"/>
            <a:ext cx="5486400" cy="507932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/>
              <a:t>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</a:rPr>
              <a:t>Оказание организационной, методической, консультационной поддержки действующим в регионе учреждениям в деле перехода на профессиональные стандарты;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</a:rPr>
              <a:t> Координация практики внедрения </a:t>
            </a:r>
            <a:r>
              <a:rPr lang="ru-RU" sz="2400" dirty="0" err="1" smtClean="0">
                <a:solidFill>
                  <a:schemeClr val="accent1">
                    <a:lumMod val="75000"/>
                  </a:schemeClr>
                </a:solidFill>
              </a:rPr>
              <a:t>профстандартов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</a:rPr>
              <a:t> в регионе;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</a:rPr>
              <a:t> Содействие укреплению взаимодействия региональной власти и работодателей со структурами, подведомственными Национальному Совету по профессиональным квалификациям при Президенте РФ 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17" y="1252288"/>
            <a:ext cx="6232358" cy="46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95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21376" y="387532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Заключенные соглашения с Советами по профессиональным квалификациям 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951636"/>
              </p:ext>
            </p:extLst>
          </p:nvPr>
        </p:nvGraphicFramePr>
        <p:xfrm>
          <a:off x="587828" y="1743891"/>
          <a:ext cx="11155680" cy="46957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788920">
                  <a:extLst>
                    <a:ext uri="{9D8B030D-6E8A-4147-A177-3AD203B41FA5}">
                      <a16:colId xmlns:a16="http://schemas.microsoft.com/office/drawing/2014/main" val="2680566070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83214058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931303647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321820662"/>
                    </a:ext>
                  </a:extLst>
                </a:gridCol>
              </a:tblGrid>
              <a:tr h="100736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Название СПК </a:t>
                      </a:r>
                    </a:p>
                  </a:txBody>
                  <a:tcPr marL="69631" marR="69631" marT="34816" marB="34816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 Направление, в рамках которого осуществляется взаимодействие</a:t>
                      </a:r>
                    </a:p>
                  </a:txBody>
                  <a:tcPr marL="69631" marR="69631" marT="34816" marB="34816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Тип документа</a:t>
                      </a:r>
                    </a:p>
                  </a:txBody>
                  <a:tcPr marL="69631" marR="69631" marT="34816" marB="34816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Дата </a:t>
                      </a:r>
                      <a:r>
                        <a:rPr lang="ru-RU" sz="1800" dirty="0"/>
                        <a:t>подписания документа</a:t>
                      </a:r>
                    </a:p>
                  </a:txBody>
                  <a:tcPr marL="69631" marR="69631" marT="34816" marB="34816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755262"/>
                  </a:ext>
                </a:extLst>
              </a:tr>
              <a:tr h="1239834">
                <a:tc>
                  <a:txBody>
                    <a:bodyPr/>
                    <a:lstStyle/>
                    <a:p>
                      <a:r>
                        <a:rPr lang="ru-RU" sz="1800" dirty="0"/>
                        <a:t>СПК  офисных  специалистов и вспомогательных административных работников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/>
                        <a:t>В области развития национальной системы квалификаций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Соглашение о сотрудничестве и взаимодействии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10.06.2019</a:t>
                      </a:r>
                      <a:endParaRPr lang="ru-RU" sz="1800" dirty="0"/>
                    </a:p>
                  </a:txBody>
                  <a:tcPr marL="69631" marR="69631" marT="34816" marB="34816" anchor="ctr"/>
                </a:tc>
                <a:extLst>
                  <a:ext uri="{0D108BD9-81ED-4DB2-BD59-A6C34878D82A}">
                    <a16:rowId xmlns:a16="http://schemas.microsoft.com/office/drawing/2014/main" val="2092135080"/>
                  </a:ext>
                </a:extLst>
              </a:tr>
              <a:tr h="1007365">
                <a:tc>
                  <a:txBody>
                    <a:bodyPr/>
                    <a:lstStyle/>
                    <a:p>
                      <a:r>
                        <a:rPr lang="ru-RU" sz="1800" dirty="0"/>
                        <a:t>СПК индустрии красоты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/>
                        <a:t>В области развития национальной системы квалификаций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/>
                        <a:t>Соглашение о сотрудничестве и взаимодействии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02.07.2019</a:t>
                      </a:r>
                      <a:r>
                        <a:rPr lang="ru-RU" sz="1800" dirty="0"/>
                        <a:t>  </a:t>
                      </a:r>
                    </a:p>
                  </a:txBody>
                  <a:tcPr marL="69631" marR="69631" marT="34816" marB="34816" anchor="ctr"/>
                </a:tc>
                <a:extLst>
                  <a:ext uri="{0D108BD9-81ED-4DB2-BD59-A6C34878D82A}">
                    <a16:rowId xmlns:a16="http://schemas.microsoft.com/office/drawing/2014/main" val="2824204173"/>
                  </a:ext>
                </a:extLst>
              </a:tr>
              <a:tr h="1239834">
                <a:tc>
                  <a:txBody>
                    <a:bodyPr/>
                    <a:lstStyle/>
                    <a:p>
                      <a:r>
                        <a:rPr lang="ru-RU" sz="1800"/>
                        <a:t>СПК в сфере безопасности труда, социальной защиты и занятости населения  </a:t>
                      </a:r>
                    </a:p>
                    <a:p>
                      <a:r>
                        <a:rPr lang="ru-RU" sz="1800"/>
                        <a:t> 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/>
                        <a:t>В области развития национальной системы квалификаций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/>
                        <a:t>Соглашение о сотрудничестве и взаимодействии </a:t>
                      </a:r>
                    </a:p>
                  </a:txBody>
                  <a:tcPr marL="69631" marR="69631" marT="34816" marB="34816"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22.08.2019 </a:t>
                      </a:r>
                      <a:endParaRPr lang="ru-RU" sz="1800" dirty="0"/>
                    </a:p>
                  </a:txBody>
                  <a:tcPr marL="69631" marR="69631" marT="34816" marB="34816" anchor="ctr"/>
                </a:tc>
                <a:extLst>
                  <a:ext uri="{0D108BD9-81ED-4DB2-BD59-A6C34878D82A}">
                    <a16:rowId xmlns:a16="http://schemas.microsoft.com/office/drawing/2014/main" val="12568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2172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811" y="322218"/>
            <a:ext cx="9875520" cy="59218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/>
              <a:t>Основные направления работы ВРМЦ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037117"/>
              </p:ext>
            </p:extLst>
          </p:nvPr>
        </p:nvGraphicFramePr>
        <p:xfrm>
          <a:off x="287383" y="805218"/>
          <a:ext cx="11586754" cy="5923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748628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13" y="1394269"/>
            <a:ext cx="10408563" cy="5082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00446" y="296092"/>
            <a:ext cx="11438709" cy="84037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/>
              <a:t>Институт активно включен </a:t>
            </a:r>
            <a:br>
              <a:rPr lang="ru-RU" sz="4000" b="1" dirty="0" smtClean="0"/>
            </a:br>
            <a:r>
              <a:rPr lang="ru-RU" sz="4000" b="1" dirty="0" smtClean="0"/>
              <a:t>в процедуру внедрения </a:t>
            </a:r>
            <a:r>
              <a:rPr lang="ru-RU" sz="4000" b="1" dirty="0" err="1" smtClean="0"/>
              <a:t>профстандартов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43684180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9634" y="413918"/>
            <a:ext cx="11625943" cy="2076994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Практический вклад в работу по приведению квалификационных характеристик работников социальной сферы к требованиям </a:t>
            </a:r>
            <a:r>
              <a:rPr lang="ru-RU" sz="3600" b="1" dirty="0" err="1" smtClean="0"/>
              <a:t>профстандартов</a:t>
            </a:r>
            <a:r>
              <a:rPr lang="ru-RU" sz="3600" b="1" dirty="0" smtClean="0"/>
              <a:t> (итоги 2020 года)</a:t>
            </a:r>
            <a:endParaRPr lang="ru-RU" sz="3600" b="1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022785"/>
              </p:ext>
            </p:extLst>
          </p:nvPr>
        </p:nvGraphicFramePr>
        <p:xfrm>
          <a:off x="339635" y="2805004"/>
          <a:ext cx="6348244" cy="347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633" y="2702224"/>
            <a:ext cx="5096944" cy="33979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244708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азис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TM03457444[[fn=Основа]]</Template>
  <TotalTime>406</TotalTime>
  <Words>739</Words>
  <Application>Microsoft Office PowerPoint</Application>
  <PresentationFormat>Широкоэкранный</PresentationFormat>
  <Paragraphs>122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Базис</vt:lpstr>
      <vt:lpstr>О внедрении профстандартов и независимой оценкИ квалификаций в регионе</vt:lpstr>
      <vt:lpstr>Основные участники  независимой оценки квалификаций</vt:lpstr>
      <vt:lpstr>Национальная система квалификаций</vt:lpstr>
      <vt:lpstr>Воронежский региональный  методический центр национальной  системы квалификаций </vt:lpstr>
      <vt:lpstr>Цели деятельности Воронежского регионального методического центра</vt:lpstr>
      <vt:lpstr>Заключенные соглашения с Советами по профессиональным квалификациям </vt:lpstr>
      <vt:lpstr>Основные направления работы ВРМЦ</vt:lpstr>
      <vt:lpstr>Институт активно включен  в процедуру внедрения профстандартов</vt:lpstr>
      <vt:lpstr>Практический вклад в работу по приведению квалификационных характеристик работников социальной сферы к требованиям профстандартов (итоги 2020 года)</vt:lpstr>
      <vt:lpstr>Профессиональные стандарты  в сфере социального обслуживания</vt:lpstr>
      <vt:lpstr>Программы (пере)подготовки, реализуемые ИСО  в соответствии с профстандартами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Маман</dc:creator>
  <cp:lastModifiedBy>Маман</cp:lastModifiedBy>
  <cp:revision>141</cp:revision>
  <dcterms:created xsi:type="dcterms:W3CDTF">2021-10-11T19:23:21Z</dcterms:created>
  <dcterms:modified xsi:type="dcterms:W3CDTF">2021-10-17T20:31:27Z</dcterms:modified>
</cp:coreProperties>
</file>